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2.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13.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5.xml" ContentType="application/vnd.openxmlformats-officedocument.presentationml.slideLayout+xml"/>
  <Override PartName="/ppt/theme/theme6.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26.xml" ContentType="application/vnd.openxmlformats-officedocument.presentationml.slideLayout+xml"/>
  <Override PartName="/ppt/theme/theme7.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slideLayouts/slideLayout27.xml" ContentType="application/vnd.openxmlformats-officedocument.presentationml.slideLayout+xml"/>
  <Override PartName="/ppt/theme/theme8.xml" ContentType="application/vnd.openxmlformats-officedocument.them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28.xml" ContentType="application/vnd.openxmlformats-officedocument.presentationml.slideLayout+xml"/>
  <Override PartName="/ppt/theme/theme9.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slideLayouts/slideLayout29.xml" ContentType="application/vnd.openxmlformats-officedocument.presentationml.slideLayout+xml"/>
  <Override PartName="/ppt/theme/theme10.xml" ContentType="application/vnd.openxmlformats-officedocument.them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slideLayouts/slideLayout30.xml" ContentType="application/vnd.openxmlformats-officedocument.presentationml.slideLayout+xml"/>
  <Override PartName="/ppt/theme/theme11.xml" ContentType="application/vnd.openxmlformats-officedocument.them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slideLayouts/slideLayout31.xml" ContentType="application/vnd.openxmlformats-officedocument.presentationml.slideLayout+xml"/>
  <Override PartName="/ppt/theme/theme12.xml" ContentType="application/vnd.openxmlformats-officedocument.them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slideLayouts/slideLayout32.xml" ContentType="application/vnd.openxmlformats-officedocument.presentationml.slideLayout+xml"/>
  <Override PartName="/ppt/theme/theme13.xml" ContentType="application/vnd.openxmlformats-officedocument.them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slideLayouts/slideLayout33.xml" ContentType="application/vnd.openxmlformats-officedocument.presentationml.slideLayout+xml"/>
  <Override PartName="/ppt/theme/theme14.xml" ContentType="application/vnd.openxmlformats-officedocument.them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slideLayouts/slideLayout34.xml" ContentType="application/vnd.openxmlformats-officedocument.presentationml.slideLayout+xml"/>
  <Override PartName="/ppt/theme/theme15.xml" ContentType="application/vnd.openxmlformats-officedocument.them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slideLayouts/slideLayout35.xml" ContentType="application/vnd.openxmlformats-officedocument.presentationml.slideLayout+xml"/>
  <Override PartName="/ppt/theme/theme16.xml" ContentType="application/vnd.openxmlformats-officedocument.them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slideLayouts/slideLayout36.xml" ContentType="application/vnd.openxmlformats-officedocument.presentationml.slideLayout+xml"/>
  <Override PartName="/ppt/theme/theme17.xml" ContentType="application/vnd.openxmlformats-officedocument.them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slideLayouts/slideLayout37.xml" ContentType="application/vnd.openxmlformats-officedocument.presentationml.slideLayout+xml"/>
  <Override PartName="/ppt/theme/theme18.xml" ContentType="application/vnd.openxmlformats-officedocument.them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slideLayouts/slideLayout38.xml" ContentType="application/vnd.openxmlformats-officedocument.presentationml.slideLayout+xml"/>
  <Override PartName="/ppt/theme/theme19.xml" ContentType="application/vnd.openxmlformats-officedocument.them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slideLayouts/slideLayout39.xml" ContentType="application/vnd.openxmlformats-officedocument.presentationml.slideLayout+xml"/>
  <Override PartName="/ppt/theme/theme20.xml" ContentType="application/vnd.openxmlformats-officedocument.them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40.xml" ContentType="application/vnd.openxmlformats-officedocument.presentationml.slideLayout+xml"/>
  <Override PartName="/ppt/theme/theme21.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slideLayouts/slideLayout41.xml" ContentType="application/vnd.openxmlformats-officedocument.presentationml.slideLayout+xml"/>
  <Override PartName="/ppt/theme/theme22.xml" ContentType="application/vnd.openxmlformats-officedocument.them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slideLayouts/slideLayout42.xml" ContentType="application/vnd.openxmlformats-officedocument.presentationml.slideLayout+xml"/>
  <Override PartName="/ppt/theme/theme23.xml" ContentType="application/vnd.openxmlformats-officedocument.them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slideLayouts/slideLayout43.xml" ContentType="application/vnd.openxmlformats-officedocument.presentationml.slideLayout+xml"/>
  <Override PartName="/ppt/theme/theme24.xml" ContentType="application/vnd.openxmlformats-officedocument.them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slideLayouts/slideLayout44.xml" ContentType="application/vnd.openxmlformats-officedocument.presentationml.slideLayout+xml"/>
  <Override PartName="/ppt/theme/theme25.xml" ContentType="application/vnd.openxmlformats-officedocument.them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slideLayouts/slideLayout45.xml" ContentType="application/vnd.openxmlformats-officedocument.presentationml.slideLayout+xml"/>
  <Override PartName="/ppt/theme/theme26.xml" ContentType="application/vnd.openxmlformats-officedocument.them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slideLayouts/slideLayout46.xml" ContentType="application/vnd.openxmlformats-officedocument.presentationml.slideLayout+xml"/>
  <Override PartName="/ppt/theme/theme27.xml" ContentType="application/vnd.openxmlformats-officedocument.them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slideLayouts/slideLayout47.xml" ContentType="application/vnd.openxmlformats-officedocument.presentationml.slideLayout+xml"/>
  <Override PartName="/ppt/theme/theme28.xml" ContentType="application/vnd.openxmlformats-officedocument.theme+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slideLayouts/slideLayout48.xml" ContentType="application/vnd.openxmlformats-officedocument.presentationml.slideLayout+xml"/>
  <Override PartName="/ppt/theme/theme29.xml" ContentType="application/vnd.openxmlformats-officedocument.them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slideLayouts/slideLayout49.xml" ContentType="application/vnd.openxmlformats-officedocument.presentationml.slideLayout+xml"/>
  <Override PartName="/ppt/theme/theme30.xml" ContentType="application/vnd.openxmlformats-officedocument.them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slideLayouts/slideLayout50.xml" ContentType="application/vnd.openxmlformats-officedocument.presentationml.slideLayout+xml"/>
  <Override PartName="/ppt/theme/theme31.xml" ContentType="application/vnd.openxmlformats-officedocument.them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slideLayouts/slideLayout51.xml" ContentType="application/vnd.openxmlformats-officedocument.presentationml.slideLayout+xml"/>
  <Override PartName="/ppt/theme/theme32.xml" ContentType="application/vnd.openxmlformats-officedocument.them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slideLayouts/slideLayout52.xml" ContentType="application/vnd.openxmlformats-officedocument.presentationml.slideLayout+xml"/>
  <Override PartName="/ppt/theme/theme33.xml" ContentType="application/vnd.openxmlformats-officedocument.theme+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slideLayouts/slideLayout53.xml" ContentType="application/vnd.openxmlformats-officedocument.presentationml.slideLayout+xml"/>
  <Override PartName="/ppt/theme/theme34.xml" ContentType="application/vnd.openxmlformats-officedocument.them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slideLayouts/slideLayout54.xml" ContentType="application/vnd.openxmlformats-officedocument.presentationml.slideLayout+xml"/>
  <Override PartName="/ppt/theme/theme35.xml" ContentType="application/vnd.openxmlformats-officedocument.them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heme/theme36.xml" ContentType="application/vnd.openxmlformats-officedocument.them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1.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2.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 id="2147483663" r:id="rId4"/>
    <p:sldMasterId id="2147483665" r:id="rId5"/>
    <p:sldMasterId id="2147483677" r:id="rId6"/>
    <p:sldMasterId id="2147483679" r:id="rId7"/>
    <p:sldMasterId id="2147483681" r:id="rId8"/>
    <p:sldMasterId id="2147483683" r:id="rId9"/>
    <p:sldMasterId id="2147483685" r:id="rId10"/>
    <p:sldMasterId id="2147483687" r:id="rId11"/>
    <p:sldMasterId id="2147483689" r:id="rId12"/>
    <p:sldMasterId id="2147483691" r:id="rId13"/>
    <p:sldMasterId id="2147483693" r:id="rId14"/>
    <p:sldMasterId id="2147483695" r:id="rId15"/>
    <p:sldMasterId id="2147483697" r:id="rId16"/>
    <p:sldMasterId id="2147483699" r:id="rId17"/>
    <p:sldMasterId id="2147483701" r:id="rId18"/>
    <p:sldMasterId id="2147483703" r:id="rId19"/>
    <p:sldMasterId id="2147483705" r:id="rId20"/>
    <p:sldMasterId id="2147483707" r:id="rId21"/>
    <p:sldMasterId id="2147483709" r:id="rId22"/>
    <p:sldMasterId id="2147483711" r:id="rId23"/>
    <p:sldMasterId id="2147483713" r:id="rId24"/>
    <p:sldMasterId id="2147483715" r:id="rId25"/>
    <p:sldMasterId id="2147483717" r:id="rId26"/>
    <p:sldMasterId id="2147483719" r:id="rId27"/>
    <p:sldMasterId id="2147483721" r:id="rId28"/>
    <p:sldMasterId id="2147483723" r:id="rId29"/>
    <p:sldMasterId id="2147483725" r:id="rId30"/>
    <p:sldMasterId id="2147483727" r:id="rId31"/>
    <p:sldMasterId id="2147483729" r:id="rId32"/>
    <p:sldMasterId id="2147483731" r:id="rId33"/>
    <p:sldMasterId id="2147483733" r:id="rId34"/>
    <p:sldMasterId id="2147483735" r:id="rId35"/>
  </p:sldMasterIdLst>
  <p:notesMasterIdLst>
    <p:notesMasterId r:id="rId54"/>
  </p:notesMasterIdLst>
  <p:sldIdLst>
    <p:sldId id="263" r:id="rId36"/>
    <p:sldId id="262" r:id="rId37"/>
    <p:sldId id="261" r:id="rId38"/>
    <p:sldId id="272" r:id="rId39"/>
    <p:sldId id="277" r:id="rId40"/>
    <p:sldId id="264" r:id="rId41"/>
    <p:sldId id="266" r:id="rId42"/>
    <p:sldId id="265" r:id="rId43"/>
    <p:sldId id="267" r:id="rId44"/>
    <p:sldId id="268" r:id="rId45"/>
    <p:sldId id="269" r:id="rId46"/>
    <p:sldId id="270" r:id="rId47"/>
    <p:sldId id="271" r:id="rId48"/>
    <p:sldId id="283" r:id="rId49"/>
    <p:sldId id="273" r:id="rId50"/>
    <p:sldId id="274" r:id="rId51"/>
    <p:sldId id="275" r:id="rId52"/>
    <p:sldId id="290" r:id="rId5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4.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1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2024/12/29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image" Target="NULL" TargetMode="External"/><Relationship Id="rId4" Type="http://schemas.openxmlformats.org/officeDocument/2006/relationships/tags" Target="../tags/tag11.xml"/><Relationship Id="rId9"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NULL" TargetMode="External"/><Relationship Id="rId5" Type="http://schemas.openxmlformats.org/officeDocument/2006/relationships/tags" Target="../tags/tag26.xml"/><Relationship Id="rId10" Type="http://schemas.openxmlformats.org/officeDocument/2006/relationships/image" Target="../media/image2.png"/><Relationship Id="rId4" Type="http://schemas.openxmlformats.org/officeDocument/2006/relationships/tags" Target="../tags/tag25.xml"/><Relationship Id="rId9"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NULL" TargetMode="External"/><Relationship Id="rId4" Type="http://schemas.openxmlformats.org/officeDocument/2006/relationships/tags" Target="../tags/tag40.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4.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NULL" TargetMode="Externa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3.png"/><Relationship Id="rId5" Type="http://schemas.openxmlformats.org/officeDocument/2006/relationships/tags" Target="../tags/tag55.xml"/><Relationship Id="rId10" Type="http://schemas.openxmlformats.org/officeDocument/2006/relationships/slideMaster" Target="../slideMasters/slideMaster5.xml"/><Relationship Id="rId4" Type="http://schemas.openxmlformats.org/officeDocument/2006/relationships/tags" Target="../tags/tag54.xml"/><Relationship Id="rId9" Type="http://schemas.openxmlformats.org/officeDocument/2006/relationships/tags" Target="../tags/tag5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5.xml"/><Relationship Id="rId5" Type="http://schemas.openxmlformats.org/officeDocument/2006/relationships/tags" Target="../tags/tag64.xml"/><Relationship Id="rId4" Type="http://schemas.openxmlformats.org/officeDocument/2006/relationships/tags" Target="../tags/tag63.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NULL" TargetMode="External"/><Relationship Id="rId4" Type="http://schemas.openxmlformats.org/officeDocument/2006/relationships/tags" Target="../tags/tag68.xml"/><Relationship Id="rId9"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NULL" TargetMode="External"/><Relationship Id="rId5" Type="http://schemas.openxmlformats.org/officeDocument/2006/relationships/tags" Target="../tags/tag76.xml"/><Relationship Id="rId10" Type="http://schemas.openxmlformats.org/officeDocument/2006/relationships/image" Target="../media/image2.png"/><Relationship Id="rId4" Type="http://schemas.openxmlformats.org/officeDocument/2006/relationships/tags" Target="../tags/tag75.xml"/><Relationship Id="rId9"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slideMaster" Target="../slideMasters/slideMaster5.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slideMaster" Target="../slideMasters/slideMaster5.xml"/><Relationship Id="rId4" Type="http://schemas.openxmlformats.org/officeDocument/2006/relationships/tags" Target="../tags/tag9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5.xml"/><Relationship Id="rId4" Type="http://schemas.openxmlformats.org/officeDocument/2006/relationships/tags" Target="../tags/tag10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Master" Target="../slideMasters/slideMaster5.xml"/><Relationship Id="rId5" Type="http://schemas.openxmlformats.org/officeDocument/2006/relationships/tags" Target="../tags/tag109.xml"/><Relationship Id="rId4" Type="http://schemas.openxmlformats.org/officeDocument/2006/relationships/tags" Target="../tags/tag108.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4.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NULL" TargetMode="Externa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3.png"/><Relationship Id="rId5" Type="http://schemas.openxmlformats.org/officeDocument/2006/relationships/tags" Target="../tags/tag114.xml"/><Relationship Id="rId10" Type="http://schemas.openxmlformats.org/officeDocument/2006/relationships/slideMaster" Target="../slideMasters/slideMaster5.xml"/><Relationship Id="rId4" Type="http://schemas.openxmlformats.org/officeDocument/2006/relationships/tags" Target="../tags/tag113.xml"/><Relationship Id="rId9" Type="http://schemas.openxmlformats.org/officeDocument/2006/relationships/tags" Target="../tags/tag11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33.xml"/><Relationship Id="rId3" Type="http://schemas.openxmlformats.org/officeDocument/2006/relationships/tags" Target="../tags/tag128.xml"/><Relationship Id="rId7" Type="http://schemas.openxmlformats.org/officeDocument/2006/relationships/tags" Target="../tags/tag13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NULL" TargetMode="External"/><Relationship Id="rId5" Type="http://schemas.openxmlformats.org/officeDocument/2006/relationships/tags" Target="../tags/tag130.xml"/><Relationship Id="rId10" Type="http://schemas.openxmlformats.org/officeDocument/2006/relationships/image" Target="../media/image2.png"/><Relationship Id="rId4" Type="http://schemas.openxmlformats.org/officeDocument/2006/relationships/tags" Target="../tags/tag129.xml"/><Relationship Id="rId9"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7.xml"/><Relationship Id="rId5" Type="http://schemas.openxmlformats.org/officeDocument/2006/relationships/tags" Target="../tags/tag145.xml"/><Relationship Id="rId4" Type="http://schemas.openxmlformats.org/officeDocument/2006/relationships/tags" Target="../tags/tag14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Master" Target="../slideMasters/slideMaster8.xml"/><Relationship Id="rId5" Type="http://schemas.openxmlformats.org/officeDocument/2006/relationships/tags" Target="../tags/tag157.xml"/><Relationship Id="rId4" Type="http://schemas.openxmlformats.org/officeDocument/2006/relationships/tags" Target="../tags/tag156.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72.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image" Target="NULL" TargetMode="External"/><Relationship Id="rId5" Type="http://schemas.openxmlformats.org/officeDocument/2006/relationships/tags" Target="../tags/tag169.xml"/><Relationship Id="rId10" Type="http://schemas.openxmlformats.org/officeDocument/2006/relationships/image" Target="../media/image2.png"/><Relationship Id="rId4" Type="http://schemas.openxmlformats.org/officeDocument/2006/relationships/tags" Target="../tags/tag168.xml"/><Relationship Id="rId9"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slideMaster" Target="../slideMasters/slideMaster10.xml"/><Relationship Id="rId5" Type="http://schemas.openxmlformats.org/officeDocument/2006/relationships/tags" Target="../tags/tag184.xml"/><Relationship Id="rId4" Type="http://schemas.openxmlformats.org/officeDocument/2006/relationships/tags" Target="../tags/tag18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Master" Target="../slideMasters/slideMaster11.xml"/><Relationship Id="rId5" Type="http://schemas.openxmlformats.org/officeDocument/2006/relationships/tags" Target="../tags/tag196.xml"/><Relationship Id="rId4" Type="http://schemas.openxmlformats.org/officeDocument/2006/relationships/tags" Target="../tags/tag195.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NULL" TargetMode="External"/><Relationship Id="rId5" Type="http://schemas.openxmlformats.org/officeDocument/2006/relationships/tags" Target="../tags/tag208.xml"/><Relationship Id="rId10" Type="http://schemas.openxmlformats.org/officeDocument/2006/relationships/image" Target="../media/image2.png"/><Relationship Id="rId4" Type="http://schemas.openxmlformats.org/officeDocument/2006/relationships/tags" Target="../tags/tag207.xml"/><Relationship Id="rId9"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slideMaster" Target="../slideMasters/slideMaster13.xml"/><Relationship Id="rId5" Type="http://schemas.openxmlformats.org/officeDocument/2006/relationships/tags" Target="../tags/tag223.xml"/><Relationship Id="rId4" Type="http://schemas.openxmlformats.org/officeDocument/2006/relationships/tags" Target="../tags/tag22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slideMaster" Target="../slideMasters/slideMaster14.xml"/><Relationship Id="rId4" Type="http://schemas.openxmlformats.org/officeDocument/2006/relationships/tags" Target="../tags/tag234.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49.xml"/><Relationship Id="rId3" Type="http://schemas.openxmlformats.org/officeDocument/2006/relationships/tags" Target="../tags/tag244.xml"/><Relationship Id="rId7" Type="http://schemas.openxmlformats.org/officeDocument/2006/relationships/tags" Target="../tags/tag248.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image" Target="NULL" TargetMode="External"/><Relationship Id="rId5" Type="http://schemas.openxmlformats.org/officeDocument/2006/relationships/tags" Target="../tags/tag246.xml"/><Relationship Id="rId10" Type="http://schemas.openxmlformats.org/officeDocument/2006/relationships/image" Target="../media/image2.png"/><Relationship Id="rId4" Type="http://schemas.openxmlformats.org/officeDocument/2006/relationships/tags" Target="../tags/tag245.xml"/><Relationship Id="rId9"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Master" Target="../slideMasters/slideMaster16.xml"/><Relationship Id="rId5" Type="http://schemas.openxmlformats.org/officeDocument/2006/relationships/tags" Target="../tags/tag261.xml"/><Relationship Id="rId4" Type="http://schemas.openxmlformats.org/officeDocument/2006/relationships/tags" Target="../tags/tag26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Master" Target="../slideMasters/slideMaster17.xml"/><Relationship Id="rId5" Type="http://schemas.openxmlformats.org/officeDocument/2006/relationships/tags" Target="../tags/tag273.xml"/><Relationship Id="rId4" Type="http://schemas.openxmlformats.org/officeDocument/2006/relationships/tags" Target="../tags/tag27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5" Type="http://schemas.openxmlformats.org/officeDocument/2006/relationships/slideMaster" Target="../slideMasters/slideMaster18.xml"/><Relationship Id="rId4" Type="http://schemas.openxmlformats.org/officeDocument/2006/relationships/tags" Target="../tags/tag284.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 Id="rId5" Type="http://schemas.openxmlformats.org/officeDocument/2006/relationships/slideMaster" Target="../slideMasters/slideMaster19.xml"/><Relationship Id="rId4" Type="http://schemas.openxmlformats.org/officeDocument/2006/relationships/tags" Target="../tags/tag295.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10.xml"/><Relationship Id="rId3" Type="http://schemas.openxmlformats.org/officeDocument/2006/relationships/tags" Target="../tags/tag305.xml"/><Relationship Id="rId7" Type="http://schemas.openxmlformats.org/officeDocument/2006/relationships/tags" Target="../tags/tag309.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image" Target="NULL" TargetMode="External"/><Relationship Id="rId5" Type="http://schemas.openxmlformats.org/officeDocument/2006/relationships/tags" Target="../tags/tag307.xml"/><Relationship Id="rId10" Type="http://schemas.openxmlformats.org/officeDocument/2006/relationships/image" Target="../media/image2.png"/><Relationship Id="rId4" Type="http://schemas.openxmlformats.org/officeDocument/2006/relationships/tags" Target="../tags/tag306.xml"/><Relationship Id="rId9"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slideMaster" Target="../slideMasters/slideMaster21.xml"/><Relationship Id="rId5" Type="http://schemas.openxmlformats.org/officeDocument/2006/relationships/tags" Target="../tags/tag322.xml"/><Relationship Id="rId4" Type="http://schemas.openxmlformats.org/officeDocument/2006/relationships/tags" Target="../tags/tag32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5" Type="http://schemas.openxmlformats.org/officeDocument/2006/relationships/slideMaster" Target="../slideMasters/slideMaster22.xml"/><Relationship Id="rId4" Type="http://schemas.openxmlformats.org/officeDocument/2006/relationships/tags" Target="../tags/tag33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slideMaster" Target="../slideMasters/slideMaster23.xml"/><Relationship Id="rId4" Type="http://schemas.openxmlformats.org/officeDocument/2006/relationships/tags" Target="../tags/tag344.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slideMaster" Target="../slideMasters/slideMaster24.xml"/><Relationship Id="rId5" Type="http://schemas.openxmlformats.org/officeDocument/2006/relationships/tags" Target="../tags/tag356.xml"/><Relationship Id="rId4" Type="http://schemas.openxmlformats.org/officeDocument/2006/relationships/tags" Target="../tags/tag355.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tags" Target="../tags/tag364.xml"/><Relationship Id="rId5" Type="http://schemas.openxmlformats.org/officeDocument/2006/relationships/slideMaster" Target="../slideMasters/slideMaster25.xml"/><Relationship Id="rId4" Type="http://schemas.openxmlformats.org/officeDocument/2006/relationships/tags" Target="../tags/tag367.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Master" Target="../slideMasters/slideMaster26.xml"/><Relationship Id="rId5" Type="http://schemas.openxmlformats.org/officeDocument/2006/relationships/tags" Target="../tags/tag379.xml"/><Relationship Id="rId4" Type="http://schemas.openxmlformats.org/officeDocument/2006/relationships/tags" Target="../tags/tag378.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5" Type="http://schemas.openxmlformats.org/officeDocument/2006/relationships/slideMaster" Target="../slideMasters/slideMaster27.xml"/><Relationship Id="rId4" Type="http://schemas.openxmlformats.org/officeDocument/2006/relationships/tags" Target="../tags/tag390.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405.xml"/><Relationship Id="rId3" Type="http://schemas.openxmlformats.org/officeDocument/2006/relationships/tags" Target="../tags/tag400.xml"/><Relationship Id="rId7" Type="http://schemas.openxmlformats.org/officeDocument/2006/relationships/tags" Target="../tags/tag404.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image" Target="NULL" TargetMode="External"/><Relationship Id="rId5" Type="http://schemas.openxmlformats.org/officeDocument/2006/relationships/tags" Target="../tags/tag402.xml"/><Relationship Id="rId10" Type="http://schemas.openxmlformats.org/officeDocument/2006/relationships/image" Target="../media/image2.png"/><Relationship Id="rId4" Type="http://schemas.openxmlformats.org/officeDocument/2006/relationships/tags" Target="../tags/tag401.xml"/><Relationship Id="rId9" Type="http://schemas.openxmlformats.org/officeDocument/2006/relationships/slideMaster" Target="../slideMasters/slideMaster28.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5" Type="http://schemas.openxmlformats.org/officeDocument/2006/relationships/slideMaster" Target="../slideMasters/slideMaster29.xml"/><Relationship Id="rId4" Type="http://schemas.openxmlformats.org/officeDocument/2006/relationships/tags" Target="../tags/tag41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426.xml"/><Relationship Id="rId2" Type="http://schemas.openxmlformats.org/officeDocument/2006/relationships/tags" Target="../tags/tag425.xml"/><Relationship Id="rId1" Type="http://schemas.openxmlformats.org/officeDocument/2006/relationships/tags" Target="../tags/tag424.xml"/><Relationship Id="rId5" Type="http://schemas.openxmlformats.org/officeDocument/2006/relationships/slideMaster" Target="../slideMasters/slideMaster30.xml"/><Relationship Id="rId4" Type="http://schemas.openxmlformats.org/officeDocument/2006/relationships/tags" Target="../tags/tag4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slideMaster" Target="../slideMasters/slideMaster31.xml"/><Relationship Id="rId4" Type="http://schemas.openxmlformats.org/officeDocument/2006/relationships/tags" Target="../tags/tag438.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image" Target="../media/image4.png"/><Relationship Id="rId3" Type="http://schemas.openxmlformats.org/officeDocument/2006/relationships/tags" Target="../tags/tag448.xml"/><Relationship Id="rId7" Type="http://schemas.openxmlformats.org/officeDocument/2006/relationships/tags" Target="../tags/tag452.xml"/><Relationship Id="rId12" Type="http://schemas.openxmlformats.org/officeDocument/2006/relationships/image" Target="NULL" TargetMode="Externa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3.png"/><Relationship Id="rId5" Type="http://schemas.openxmlformats.org/officeDocument/2006/relationships/tags" Target="../tags/tag450.xml"/><Relationship Id="rId10" Type="http://schemas.openxmlformats.org/officeDocument/2006/relationships/slideMaster" Target="../slideMasters/slideMaster32.xml"/><Relationship Id="rId4" Type="http://schemas.openxmlformats.org/officeDocument/2006/relationships/tags" Target="../tags/tag449.xml"/><Relationship Id="rId9" Type="http://schemas.openxmlformats.org/officeDocument/2006/relationships/tags" Target="../tags/tag454.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 Id="rId5" Type="http://schemas.openxmlformats.org/officeDocument/2006/relationships/slideMaster" Target="../slideMasters/slideMaster33.xml"/><Relationship Id="rId4" Type="http://schemas.openxmlformats.org/officeDocument/2006/relationships/tags" Target="../tags/tag465.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tags" Target="../tags/tag473.xml"/><Relationship Id="rId5" Type="http://schemas.openxmlformats.org/officeDocument/2006/relationships/slideMaster" Target="../slideMasters/slideMaster34.xml"/><Relationship Id="rId4" Type="http://schemas.openxmlformats.org/officeDocument/2006/relationships/tags" Target="../tags/tag476.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tags" Target="../tags/tag484.xml"/><Relationship Id="rId5" Type="http://schemas.openxmlformats.org/officeDocument/2006/relationships/slideMaster" Target="../slideMasters/slideMaster35.xml"/><Relationship Id="rId4" Type="http://schemas.openxmlformats.org/officeDocument/2006/relationships/tags" Target="../tags/tag48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descr="C:/Users/ADMIN/AppData/Local/Temp/fig2wpp/@png2x_bg-2583&amp;3791.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9" name="矩形 8"/>
          <p:cNvSpPr/>
          <p:nvPr userDrawn="1">
            <p:custDataLst>
              <p:tags r:id="rId2"/>
            </p:custDataLst>
          </p:nvPr>
        </p:nvSpPr>
        <p:spPr>
          <a:xfrm>
            <a:off x="318" y="1562100"/>
            <a:ext cx="12191365" cy="3238500"/>
          </a:xfrm>
          <a:prstGeom prst="rect">
            <a:avLst/>
          </a:prstGeom>
          <a:gradFill>
            <a:gsLst>
              <a:gs pos="0">
                <a:schemeClr val="accent1">
                  <a:lumMod val="75000"/>
                  <a:alpha val="100000"/>
                </a:schemeClr>
              </a:gs>
              <a:gs pos="100000">
                <a:schemeClr val="accent1">
                  <a:lumMod val="5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145664"/>
            <a:ext cx="10515600" cy="1540715"/>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7"/>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4825"/>
            <a:ext cx="10515600" cy="485776"/>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6" name="图片 5" descr="C:/Users/ADMIN/AppData/Local/Temp/fig2wpp/@png2x_bg-2558&amp;1200.png"/>
          <p:cNvPicPr>
            <a:picLocks noChangeAspect="1"/>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4" name="矩形 3"/>
          <p:cNvSpPr/>
          <p:nvPr userDrawn="1">
            <p:custDataLst>
              <p:tags r:id="rId2"/>
            </p:custDataLst>
          </p:nvPr>
        </p:nvSpPr>
        <p:spPr>
          <a:xfrm>
            <a:off x="318" y="0"/>
            <a:ext cx="12191365" cy="2590165"/>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Freeform 14"/>
          <p:cNvSpPr/>
          <p:nvPr userDrawn="1">
            <p:custDataLst>
              <p:tags r:id="rId3"/>
            </p:custDataLst>
          </p:nvPr>
        </p:nvSpPr>
        <p:spPr bwMode="auto">
          <a:xfrm>
            <a:off x="1067228" y="583261"/>
            <a:ext cx="10057544" cy="1423642"/>
          </a:xfrm>
          <a:custGeom>
            <a:avLst/>
            <a:gdLst>
              <a:gd name="T0" fmla="*/ 4307 w 26397"/>
              <a:gd name="T1" fmla="*/ 1872 h 3739"/>
              <a:gd name="T2" fmla="*/ 5825 w 26397"/>
              <a:gd name="T3" fmla="*/ 2693 h 3739"/>
              <a:gd name="T4" fmla="*/ 5186 w 26397"/>
              <a:gd name="T5" fmla="*/ 754 h 3739"/>
              <a:gd name="T6" fmla="*/ 23302 w 26397"/>
              <a:gd name="T7" fmla="*/ 818 h 3739"/>
              <a:gd name="T8" fmla="*/ 21490 w 26397"/>
              <a:gd name="T9" fmla="*/ 3675 h 3739"/>
              <a:gd name="T10" fmla="*/ 20478 w 26397"/>
              <a:gd name="T11" fmla="*/ 64 h 3739"/>
              <a:gd name="T12" fmla="*/ 19218 w 26397"/>
              <a:gd name="T13" fmla="*/ 2194 h 3739"/>
              <a:gd name="T14" fmla="*/ 20050 w 26397"/>
              <a:gd name="T15" fmla="*/ 64 h 3739"/>
              <a:gd name="T16" fmla="*/ 17870 w 26397"/>
              <a:gd name="T17" fmla="*/ 1545 h 3739"/>
              <a:gd name="T18" fmla="*/ 17037 w 26397"/>
              <a:gd name="T19" fmla="*/ 3675 h 3739"/>
              <a:gd name="T20" fmla="*/ 16510 w 26397"/>
              <a:gd name="T21" fmla="*/ 64 h 3739"/>
              <a:gd name="T22" fmla="*/ 14886 w 26397"/>
              <a:gd name="T23" fmla="*/ 1476 h 3739"/>
              <a:gd name="T24" fmla="*/ 14886 w 26397"/>
              <a:gd name="T25" fmla="*/ 2208 h 3739"/>
              <a:gd name="T26" fmla="*/ 16565 w 26397"/>
              <a:gd name="T27" fmla="*/ 3675 h 3739"/>
              <a:gd name="T28" fmla="*/ 10830 w 26397"/>
              <a:gd name="T29" fmla="*/ 64 h 3739"/>
              <a:gd name="T30" fmla="*/ 12647 w 26397"/>
              <a:gd name="T31" fmla="*/ 818 h 3739"/>
              <a:gd name="T32" fmla="*/ 11842 w 26397"/>
              <a:gd name="T33" fmla="*/ 818 h 3739"/>
              <a:gd name="T34" fmla="*/ 7389 w 26397"/>
              <a:gd name="T35" fmla="*/ 64 h 3739"/>
              <a:gd name="T36" fmla="*/ 9597 w 26397"/>
              <a:gd name="T37" fmla="*/ 2194 h 3739"/>
              <a:gd name="T38" fmla="*/ 10402 w 26397"/>
              <a:gd name="T39" fmla="*/ 3675 h 3739"/>
              <a:gd name="T40" fmla="*/ 8194 w 26397"/>
              <a:gd name="T41" fmla="*/ 1545 h 3739"/>
              <a:gd name="T42" fmla="*/ 7389 w 26397"/>
              <a:gd name="T43" fmla="*/ 64 h 3739"/>
              <a:gd name="T44" fmla="*/ 25707 w 26397"/>
              <a:gd name="T45" fmla="*/ 1177 h 3739"/>
              <a:gd name="T46" fmla="*/ 24619 w 26397"/>
              <a:gd name="T47" fmla="*/ 828 h 3739"/>
              <a:gd name="T48" fmla="*/ 24737 w 26397"/>
              <a:gd name="T49" fmla="*/ 1389 h 3739"/>
              <a:gd name="T50" fmla="*/ 26199 w 26397"/>
              <a:gd name="T51" fmla="*/ 2042 h 3739"/>
              <a:gd name="T52" fmla="*/ 25698 w 26397"/>
              <a:gd name="T53" fmla="*/ 3597 h 3739"/>
              <a:gd name="T54" fmla="*/ 23513 w 26397"/>
              <a:gd name="T55" fmla="*/ 2847 h 3739"/>
              <a:gd name="T56" fmla="*/ 24967 w 26397"/>
              <a:gd name="T57" fmla="*/ 3008 h 3739"/>
              <a:gd name="T58" fmla="*/ 25500 w 26397"/>
              <a:gd name="T59" fmla="*/ 2479 h 3739"/>
              <a:gd name="T60" fmla="*/ 24251 w 26397"/>
              <a:gd name="T61" fmla="*/ 1996 h 3739"/>
              <a:gd name="T62" fmla="*/ 23819 w 26397"/>
              <a:gd name="T63" fmla="*/ 531 h 3739"/>
              <a:gd name="T64" fmla="*/ 5186 w 26397"/>
              <a:gd name="T65" fmla="*/ 0 h 3739"/>
              <a:gd name="T66" fmla="*/ 6883 w 26397"/>
              <a:gd name="T67" fmla="*/ 1872 h 3739"/>
              <a:gd name="T68" fmla="*/ 5186 w 26397"/>
              <a:gd name="T69" fmla="*/ 3739 h 3739"/>
              <a:gd name="T70" fmla="*/ 3484 w 26397"/>
              <a:gd name="T71" fmla="*/ 1872 h 3739"/>
              <a:gd name="T72" fmla="*/ 5186 w 26397"/>
              <a:gd name="T73" fmla="*/ 0 h 3739"/>
              <a:gd name="T74" fmla="*/ 3119 w 26397"/>
              <a:gd name="T75" fmla="*/ 892 h 3739"/>
              <a:gd name="T76" fmla="*/ 1716 w 26397"/>
              <a:gd name="T77" fmla="*/ 754 h 3739"/>
              <a:gd name="T78" fmla="*/ 828 w 26397"/>
              <a:gd name="T79" fmla="*/ 1853 h 3739"/>
              <a:gd name="T80" fmla="*/ 1716 w 26397"/>
              <a:gd name="T81" fmla="*/ 2985 h 3739"/>
              <a:gd name="T82" fmla="*/ 3128 w 26397"/>
              <a:gd name="T83" fmla="*/ 2847 h 3739"/>
              <a:gd name="T84" fmla="*/ 828 w 26397"/>
              <a:gd name="T85" fmla="*/ 3505 h 3739"/>
              <a:gd name="T86" fmla="*/ 221 w 26397"/>
              <a:gd name="T87" fmla="*/ 88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97" h="3739">
                <a:moveTo>
                  <a:pt x="5186" y="754"/>
                </a:moveTo>
                <a:cubicBezTo>
                  <a:pt x="4913" y="754"/>
                  <a:pt x="4698" y="852"/>
                  <a:pt x="4542" y="1048"/>
                </a:cubicBezTo>
                <a:cubicBezTo>
                  <a:pt x="4386" y="1245"/>
                  <a:pt x="4307" y="1519"/>
                  <a:pt x="4307" y="1872"/>
                </a:cubicBezTo>
                <a:cubicBezTo>
                  <a:pt x="4307" y="2224"/>
                  <a:pt x="4386" y="2498"/>
                  <a:pt x="4542" y="2693"/>
                </a:cubicBezTo>
                <a:cubicBezTo>
                  <a:pt x="4698" y="2888"/>
                  <a:pt x="4913" y="2985"/>
                  <a:pt x="5186" y="2985"/>
                </a:cubicBezTo>
                <a:cubicBezTo>
                  <a:pt x="5456" y="2985"/>
                  <a:pt x="5669" y="2888"/>
                  <a:pt x="5825" y="2693"/>
                </a:cubicBezTo>
                <a:cubicBezTo>
                  <a:pt x="5982" y="2498"/>
                  <a:pt x="6060" y="2224"/>
                  <a:pt x="6060" y="1872"/>
                </a:cubicBezTo>
                <a:cubicBezTo>
                  <a:pt x="6060" y="1519"/>
                  <a:pt x="5983" y="1245"/>
                  <a:pt x="5828" y="1048"/>
                </a:cubicBezTo>
                <a:cubicBezTo>
                  <a:pt x="5673" y="852"/>
                  <a:pt x="5459" y="754"/>
                  <a:pt x="5186" y="754"/>
                </a:cubicBezTo>
                <a:close/>
                <a:moveTo>
                  <a:pt x="20478" y="64"/>
                </a:moveTo>
                <a:lnTo>
                  <a:pt x="23302" y="64"/>
                </a:lnTo>
                <a:lnTo>
                  <a:pt x="23302" y="818"/>
                </a:lnTo>
                <a:lnTo>
                  <a:pt x="22295" y="818"/>
                </a:lnTo>
                <a:lnTo>
                  <a:pt x="22295" y="3675"/>
                </a:lnTo>
                <a:lnTo>
                  <a:pt x="21490" y="3675"/>
                </a:lnTo>
                <a:lnTo>
                  <a:pt x="21490" y="818"/>
                </a:lnTo>
                <a:lnTo>
                  <a:pt x="20478" y="818"/>
                </a:lnTo>
                <a:lnTo>
                  <a:pt x="20478" y="64"/>
                </a:lnTo>
                <a:close/>
                <a:moveTo>
                  <a:pt x="17037" y="64"/>
                </a:moveTo>
                <a:lnTo>
                  <a:pt x="17778" y="64"/>
                </a:lnTo>
                <a:lnTo>
                  <a:pt x="19218" y="2194"/>
                </a:lnTo>
                <a:lnTo>
                  <a:pt x="19245" y="2194"/>
                </a:lnTo>
                <a:lnTo>
                  <a:pt x="19245" y="64"/>
                </a:lnTo>
                <a:lnTo>
                  <a:pt x="20050" y="64"/>
                </a:lnTo>
                <a:lnTo>
                  <a:pt x="20050" y="3675"/>
                </a:lnTo>
                <a:lnTo>
                  <a:pt x="19351" y="3675"/>
                </a:lnTo>
                <a:lnTo>
                  <a:pt x="17870" y="1545"/>
                </a:lnTo>
                <a:lnTo>
                  <a:pt x="17842" y="1545"/>
                </a:lnTo>
                <a:lnTo>
                  <a:pt x="17842" y="3675"/>
                </a:lnTo>
                <a:lnTo>
                  <a:pt x="17037" y="3675"/>
                </a:lnTo>
                <a:lnTo>
                  <a:pt x="17037" y="64"/>
                </a:lnTo>
                <a:close/>
                <a:moveTo>
                  <a:pt x="14081" y="64"/>
                </a:moveTo>
                <a:lnTo>
                  <a:pt x="16510" y="64"/>
                </a:lnTo>
                <a:lnTo>
                  <a:pt x="16510" y="795"/>
                </a:lnTo>
                <a:lnTo>
                  <a:pt x="14886" y="795"/>
                </a:lnTo>
                <a:lnTo>
                  <a:pt x="14886" y="1476"/>
                </a:lnTo>
                <a:lnTo>
                  <a:pt x="16423" y="1476"/>
                </a:lnTo>
                <a:lnTo>
                  <a:pt x="16423" y="2208"/>
                </a:lnTo>
                <a:lnTo>
                  <a:pt x="14886" y="2208"/>
                </a:lnTo>
                <a:lnTo>
                  <a:pt x="14886" y="2944"/>
                </a:lnTo>
                <a:lnTo>
                  <a:pt x="16565" y="2944"/>
                </a:lnTo>
                <a:lnTo>
                  <a:pt x="16565" y="3675"/>
                </a:lnTo>
                <a:lnTo>
                  <a:pt x="14081" y="3675"/>
                </a:lnTo>
                <a:lnTo>
                  <a:pt x="14081" y="64"/>
                </a:lnTo>
                <a:close/>
                <a:moveTo>
                  <a:pt x="10830" y="64"/>
                </a:moveTo>
                <a:lnTo>
                  <a:pt x="13654" y="64"/>
                </a:lnTo>
                <a:lnTo>
                  <a:pt x="13654" y="818"/>
                </a:lnTo>
                <a:lnTo>
                  <a:pt x="12647" y="818"/>
                </a:lnTo>
                <a:lnTo>
                  <a:pt x="12647" y="3675"/>
                </a:lnTo>
                <a:lnTo>
                  <a:pt x="11842" y="3675"/>
                </a:lnTo>
                <a:lnTo>
                  <a:pt x="11842" y="818"/>
                </a:lnTo>
                <a:lnTo>
                  <a:pt x="10830" y="818"/>
                </a:lnTo>
                <a:lnTo>
                  <a:pt x="10830" y="64"/>
                </a:lnTo>
                <a:close/>
                <a:moveTo>
                  <a:pt x="7389" y="64"/>
                </a:moveTo>
                <a:lnTo>
                  <a:pt x="8130" y="64"/>
                </a:lnTo>
                <a:lnTo>
                  <a:pt x="9570" y="2194"/>
                </a:lnTo>
                <a:lnTo>
                  <a:pt x="9597" y="2194"/>
                </a:lnTo>
                <a:lnTo>
                  <a:pt x="9597" y="64"/>
                </a:lnTo>
                <a:lnTo>
                  <a:pt x="10402" y="64"/>
                </a:lnTo>
                <a:lnTo>
                  <a:pt x="10402" y="3675"/>
                </a:lnTo>
                <a:lnTo>
                  <a:pt x="9703" y="3675"/>
                </a:lnTo>
                <a:lnTo>
                  <a:pt x="8222" y="1545"/>
                </a:lnTo>
                <a:lnTo>
                  <a:pt x="8194" y="1545"/>
                </a:lnTo>
                <a:lnTo>
                  <a:pt x="8194" y="3675"/>
                </a:lnTo>
                <a:lnTo>
                  <a:pt x="7389" y="3675"/>
                </a:lnTo>
                <a:lnTo>
                  <a:pt x="7389" y="64"/>
                </a:lnTo>
                <a:close/>
                <a:moveTo>
                  <a:pt x="25013" y="0"/>
                </a:moveTo>
                <a:cubicBezTo>
                  <a:pt x="25657" y="0"/>
                  <a:pt x="26118" y="283"/>
                  <a:pt x="26397" y="851"/>
                </a:cubicBezTo>
                <a:lnTo>
                  <a:pt x="25707" y="1177"/>
                </a:lnTo>
                <a:cubicBezTo>
                  <a:pt x="25628" y="1018"/>
                  <a:pt x="25530" y="903"/>
                  <a:pt x="25415" y="832"/>
                </a:cubicBezTo>
                <a:cubicBezTo>
                  <a:pt x="25300" y="762"/>
                  <a:pt x="25163" y="726"/>
                  <a:pt x="25003" y="726"/>
                </a:cubicBezTo>
                <a:cubicBezTo>
                  <a:pt x="24853" y="726"/>
                  <a:pt x="24725" y="760"/>
                  <a:pt x="24619" y="828"/>
                </a:cubicBezTo>
                <a:cubicBezTo>
                  <a:pt x="24514" y="895"/>
                  <a:pt x="24461" y="979"/>
                  <a:pt x="24461" y="1081"/>
                </a:cubicBezTo>
                <a:cubicBezTo>
                  <a:pt x="24461" y="1151"/>
                  <a:pt x="24482" y="1210"/>
                  <a:pt x="24525" y="1258"/>
                </a:cubicBezTo>
                <a:cubicBezTo>
                  <a:pt x="24568" y="1305"/>
                  <a:pt x="24639" y="1349"/>
                  <a:pt x="24737" y="1389"/>
                </a:cubicBezTo>
                <a:cubicBezTo>
                  <a:pt x="24835" y="1429"/>
                  <a:pt x="24977" y="1473"/>
                  <a:pt x="25164" y="1522"/>
                </a:cubicBezTo>
                <a:cubicBezTo>
                  <a:pt x="25407" y="1587"/>
                  <a:pt x="25609" y="1653"/>
                  <a:pt x="25772" y="1720"/>
                </a:cubicBezTo>
                <a:cubicBezTo>
                  <a:pt x="25934" y="1787"/>
                  <a:pt x="26077" y="1895"/>
                  <a:pt x="26199" y="2042"/>
                </a:cubicBezTo>
                <a:cubicBezTo>
                  <a:pt x="26322" y="2189"/>
                  <a:pt x="26383" y="2382"/>
                  <a:pt x="26383" y="2622"/>
                </a:cubicBezTo>
                <a:cubicBezTo>
                  <a:pt x="26383" y="2842"/>
                  <a:pt x="26323" y="3037"/>
                  <a:pt x="26202" y="3206"/>
                </a:cubicBezTo>
                <a:cubicBezTo>
                  <a:pt x="26081" y="3374"/>
                  <a:pt x="25913" y="3505"/>
                  <a:pt x="25698" y="3597"/>
                </a:cubicBezTo>
                <a:cubicBezTo>
                  <a:pt x="25483" y="3689"/>
                  <a:pt x="25238" y="3735"/>
                  <a:pt x="24962" y="3735"/>
                </a:cubicBezTo>
                <a:cubicBezTo>
                  <a:pt x="24625" y="3735"/>
                  <a:pt x="24330" y="3654"/>
                  <a:pt x="24079" y="3491"/>
                </a:cubicBezTo>
                <a:cubicBezTo>
                  <a:pt x="23827" y="3328"/>
                  <a:pt x="23639" y="3114"/>
                  <a:pt x="23513" y="2847"/>
                </a:cubicBezTo>
                <a:lnTo>
                  <a:pt x="24212" y="2525"/>
                </a:lnTo>
                <a:cubicBezTo>
                  <a:pt x="24277" y="2684"/>
                  <a:pt x="24375" y="2805"/>
                  <a:pt x="24507" y="2886"/>
                </a:cubicBezTo>
                <a:cubicBezTo>
                  <a:pt x="24639" y="2967"/>
                  <a:pt x="24792" y="3008"/>
                  <a:pt x="24967" y="3008"/>
                </a:cubicBezTo>
                <a:cubicBezTo>
                  <a:pt x="25148" y="3008"/>
                  <a:pt x="25292" y="2977"/>
                  <a:pt x="25399" y="2914"/>
                </a:cubicBezTo>
                <a:cubicBezTo>
                  <a:pt x="25506" y="2851"/>
                  <a:pt x="25560" y="2767"/>
                  <a:pt x="25560" y="2663"/>
                </a:cubicBezTo>
                <a:cubicBezTo>
                  <a:pt x="25560" y="2589"/>
                  <a:pt x="25540" y="2528"/>
                  <a:pt x="25500" y="2479"/>
                </a:cubicBezTo>
                <a:cubicBezTo>
                  <a:pt x="25460" y="2430"/>
                  <a:pt x="25391" y="2384"/>
                  <a:pt x="25293" y="2341"/>
                </a:cubicBezTo>
                <a:cubicBezTo>
                  <a:pt x="25195" y="2298"/>
                  <a:pt x="25053" y="2251"/>
                  <a:pt x="24865" y="2198"/>
                </a:cubicBezTo>
                <a:cubicBezTo>
                  <a:pt x="24617" y="2131"/>
                  <a:pt x="24412" y="2063"/>
                  <a:pt x="24251" y="1996"/>
                </a:cubicBezTo>
                <a:cubicBezTo>
                  <a:pt x="24090" y="1929"/>
                  <a:pt x="23948" y="1822"/>
                  <a:pt x="23824" y="1676"/>
                </a:cubicBezTo>
                <a:cubicBezTo>
                  <a:pt x="23699" y="1531"/>
                  <a:pt x="23637" y="1338"/>
                  <a:pt x="23637" y="1099"/>
                </a:cubicBezTo>
                <a:cubicBezTo>
                  <a:pt x="23637" y="887"/>
                  <a:pt x="23698" y="698"/>
                  <a:pt x="23819" y="531"/>
                </a:cubicBezTo>
                <a:cubicBezTo>
                  <a:pt x="23940" y="364"/>
                  <a:pt x="24106" y="233"/>
                  <a:pt x="24316" y="140"/>
                </a:cubicBezTo>
                <a:cubicBezTo>
                  <a:pt x="24526" y="46"/>
                  <a:pt x="24758" y="0"/>
                  <a:pt x="25013" y="0"/>
                </a:cubicBezTo>
                <a:close/>
                <a:moveTo>
                  <a:pt x="5186" y="0"/>
                </a:moveTo>
                <a:cubicBezTo>
                  <a:pt x="5533" y="0"/>
                  <a:pt x="5833" y="74"/>
                  <a:pt x="6088" y="223"/>
                </a:cubicBezTo>
                <a:cubicBezTo>
                  <a:pt x="6342" y="371"/>
                  <a:pt x="6538" y="586"/>
                  <a:pt x="6676" y="867"/>
                </a:cubicBezTo>
                <a:cubicBezTo>
                  <a:pt x="6814" y="1147"/>
                  <a:pt x="6883" y="1482"/>
                  <a:pt x="6883" y="1872"/>
                </a:cubicBezTo>
                <a:cubicBezTo>
                  <a:pt x="6883" y="2258"/>
                  <a:pt x="6814" y="2592"/>
                  <a:pt x="6676" y="2872"/>
                </a:cubicBezTo>
                <a:cubicBezTo>
                  <a:pt x="6538" y="3153"/>
                  <a:pt x="6342" y="3368"/>
                  <a:pt x="6088" y="3516"/>
                </a:cubicBezTo>
                <a:cubicBezTo>
                  <a:pt x="5833" y="3665"/>
                  <a:pt x="5533" y="3739"/>
                  <a:pt x="5186" y="3739"/>
                </a:cubicBezTo>
                <a:cubicBezTo>
                  <a:pt x="4836" y="3739"/>
                  <a:pt x="4534" y="3665"/>
                  <a:pt x="4280" y="3516"/>
                </a:cubicBezTo>
                <a:cubicBezTo>
                  <a:pt x="4025" y="3368"/>
                  <a:pt x="3829" y="3153"/>
                  <a:pt x="3691" y="2872"/>
                </a:cubicBezTo>
                <a:cubicBezTo>
                  <a:pt x="3553" y="2592"/>
                  <a:pt x="3484" y="2258"/>
                  <a:pt x="3484" y="1872"/>
                </a:cubicBezTo>
                <a:cubicBezTo>
                  <a:pt x="3484" y="1482"/>
                  <a:pt x="3553" y="1147"/>
                  <a:pt x="3691" y="867"/>
                </a:cubicBezTo>
                <a:cubicBezTo>
                  <a:pt x="3829" y="586"/>
                  <a:pt x="4025" y="371"/>
                  <a:pt x="4280" y="223"/>
                </a:cubicBezTo>
                <a:cubicBezTo>
                  <a:pt x="4534" y="74"/>
                  <a:pt x="4836" y="0"/>
                  <a:pt x="5186" y="0"/>
                </a:cubicBezTo>
                <a:close/>
                <a:moveTo>
                  <a:pt x="1762" y="0"/>
                </a:moveTo>
                <a:cubicBezTo>
                  <a:pt x="2081" y="0"/>
                  <a:pt x="2354" y="79"/>
                  <a:pt x="2581" y="237"/>
                </a:cubicBezTo>
                <a:cubicBezTo>
                  <a:pt x="2808" y="394"/>
                  <a:pt x="2987" y="613"/>
                  <a:pt x="3119" y="892"/>
                </a:cubicBezTo>
                <a:lnTo>
                  <a:pt x="2406" y="1209"/>
                </a:lnTo>
                <a:cubicBezTo>
                  <a:pt x="2341" y="1059"/>
                  <a:pt x="2249" y="946"/>
                  <a:pt x="2128" y="869"/>
                </a:cubicBezTo>
                <a:cubicBezTo>
                  <a:pt x="2006" y="792"/>
                  <a:pt x="1869" y="754"/>
                  <a:pt x="1716" y="754"/>
                </a:cubicBezTo>
                <a:cubicBezTo>
                  <a:pt x="1541" y="754"/>
                  <a:pt x="1387" y="799"/>
                  <a:pt x="1254" y="890"/>
                </a:cubicBezTo>
                <a:cubicBezTo>
                  <a:pt x="1120" y="980"/>
                  <a:pt x="1016" y="1108"/>
                  <a:pt x="941" y="1274"/>
                </a:cubicBezTo>
                <a:cubicBezTo>
                  <a:pt x="866" y="1439"/>
                  <a:pt x="828" y="1633"/>
                  <a:pt x="828" y="1853"/>
                </a:cubicBezTo>
                <a:cubicBezTo>
                  <a:pt x="828" y="2080"/>
                  <a:pt x="866" y="2279"/>
                  <a:pt x="941" y="2449"/>
                </a:cubicBezTo>
                <a:cubicBezTo>
                  <a:pt x="1016" y="2619"/>
                  <a:pt x="1120" y="2751"/>
                  <a:pt x="1254" y="2845"/>
                </a:cubicBezTo>
                <a:cubicBezTo>
                  <a:pt x="1387" y="2938"/>
                  <a:pt x="1541" y="2985"/>
                  <a:pt x="1716" y="2985"/>
                </a:cubicBezTo>
                <a:cubicBezTo>
                  <a:pt x="1863" y="2985"/>
                  <a:pt x="1996" y="2946"/>
                  <a:pt x="2114" y="2868"/>
                </a:cubicBezTo>
                <a:cubicBezTo>
                  <a:pt x="2232" y="2790"/>
                  <a:pt x="2332" y="2677"/>
                  <a:pt x="2415" y="2530"/>
                </a:cubicBezTo>
                <a:lnTo>
                  <a:pt x="3128" y="2847"/>
                </a:lnTo>
                <a:cubicBezTo>
                  <a:pt x="2993" y="3132"/>
                  <a:pt x="2804" y="3352"/>
                  <a:pt x="2560" y="3507"/>
                </a:cubicBezTo>
                <a:cubicBezTo>
                  <a:pt x="2316" y="3662"/>
                  <a:pt x="2036" y="3739"/>
                  <a:pt x="1720" y="3739"/>
                </a:cubicBezTo>
                <a:cubicBezTo>
                  <a:pt x="1386" y="3739"/>
                  <a:pt x="1089" y="3661"/>
                  <a:pt x="828" y="3505"/>
                </a:cubicBezTo>
                <a:cubicBezTo>
                  <a:pt x="567" y="3348"/>
                  <a:pt x="364" y="3127"/>
                  <a:pt x="219" y="2840"/>
                </a:cubicBezTo>
                <a:cubicBezTo>
                  <a:pt x="73" y="2553"/>
                  <a:pt x="0" y="2224"/>
                  <a:pt x="0" y="1853"/>
                </a:cubicBezTo>
                <a:cubicBezTo>
                  <a:pt x="0" y="1485"/>
                  <a:pt x="74" y="1161"/>
                  <a:pt x="221" y="881"/>
                </a:cubicBezTo>
                <a:cubicBezTo>
                  <a:pt x="368" y="600"/>
                  <a:pt x="575" y="383"/>
                  <a:pt x="842" y="230"/>
                </a:cubicBezTo>
                <a:cubicBezTo>
                  <a:pt x="1109" y="76"/>
                  <a:pt x="1415" y="0"/>
                  <a:pt x="1762"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hasCustomPrompt="1"/>
            <p:custDataLst>
              <p:tags r:id="rId4"/>
            </p:custDataLst>
          </p:nvPr>
        </p:nvSpPr>
        <p:spPr>
          <a:xfrm>
            <a:off x="978853" y="678421"/>
            <a:ext cx="10252709" cy="1194589"/>
          </a:xfrm>
        </p:spPr>
        <p:txBody>
          <a:bodyPr wrap="square" anchor="ctr">
            <a:normAutofit/>
          </a:bodyPr>
          <a:lstStyle>
            <a:lvl1pPr algn="ctr">
              <a:defRPr sz="6000">
                <a:solidFill>
                  <a:schemeClr val="lt1">
                    <a:lumMod val="100000"/>
                  </a:schemeClr>
                </a:solidFill>
                <a:latin typeface="+mj-ea"/>
                <a:ea typeface="+mj-ea"/>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2024/12/29</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1" name="矩形 10"/>
          <p:cNvSpPr/>
          <p:nvPr userDrawn="1">
            <p:custDataLst>
              <p:tags r:id="rId2"/>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9" name="图片 8" descr="C:/Users/ADMIN/AppData/Local/Temp/fig2wpp/@png2x_bg-2558&amp;1227.png"/>
          <p:cNvPicPr>
            <a:picLocks noChangeAspect="1"/>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10" name="矩形 9"/>
          <p:cNvSpPr/>
          <p:nvPr userDrawn="1">
            <p:custDataLst>
              <p:tags r:id="rId2"/>
            </p:custDataLst>
          </p:nvPr>
        </p:nvSpPr>
        <p:spPr>
          <a:xfrm>
            <a:off x="0" y="2540"/>
            <a:ext cx="2819400" cy="6852920"/>
          </a:xfrm>
          <a:prstGeom prst="rect">
            <a:avLst/>
          </a:prstGeom>
          <a:gradFill>
            <a:gsLst>
              <a:gs pos="0">
                <a:schemeClr val="accent1">
                  <a:lumMod val="75000"/>
                  <a:alpha val="100000"/>
                </a:schemeClr>
              </a:gs>
              <a:gs pos="100000">
                <a:schemeClr val="accent1">
                  <a:lumMod val="50000"/>
                  <a:alpha val="100000"/>
                </a:schemeClr>
              </a:gs>
            </a:gsLst>
            <a:lin ang="54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Freeform 19"/>
          <p:cNvSpPr/>
          <p:nvPr userDrawn="1">
            <p:custDataLst>
              <p:tags r:id="rId3"/>
            </p:custDataLst>
          </p:nvPr>
        </p:nvSpPr>
        <p:spPr bwMode="auto">
          <a:xfrm>
            <a:off x="894252" y="777558"/>
            <a:ext cx="1030896" cy="5302884"/>
          </a:xfrm>
          <a:custGeom>
            <a:avLst/>
            <a:gdLst>
              <a:gd name="T0" fmla="*/ 1873 w 4338"/>
              <a:gd name="T1" fmla="*/ 5116 h 22329"/>
              <a:gd name="T2" fmla="*/ 3036 w 4338"/>
              <a:gd name="T3" fmla="*/ 5559 h 22329"/>
              <a:gd name="T4" fmla="*/ 3415 w 4338"/>
              <a:gd name="T5" fmla="*/ 8926 h 22329"/>
              <a:gd name="T6" fmla="*/ 2369 w 4338"/>
              <a:gd name="T7" fmla="*/ 9353 h 22329"/>
              <a:gd name="T8" fmla="*/ 3285 w 4338"/>
              <a:gd name="T9" fmla="*/ 9996 h 22329"/>
              <a:gd name="T10" fmla="*/ 3415 w 4338"/>
              <a:gd name="T11" fmla="*/ 8926 h 22329"/>
              <a:gd name="T12" fmla="*/ 2225 w 4338"/>
              <a:gd name="T13" fmla="*/ 934 h 22329"/>
              <a:gd name="T14" fmla="*/ 2380 w 4338"/>
              <a:gd name="T15" fmla="*/ 2047 h 22329"/>
              <a:gd name="T16" fmla="*/ 3261 w 4338"/>
              <a:gd name="T17" fmla="*/ 2047 h 22329"/>
              <a:gd name="T18" fmla="*/ 3415 w 4338"/>
              <a:gd name="T19" fmla="*/ 934 h 22329"/>
              <a:gd name="T20" fmla="*/ 3135 w 4338"/>
              <a:gd name="T21" fmla="*/ 17937 h 22329"/>
              <a:gd name="T22" fmla="*/ 1201 w 4338"/>
              <a:gd name="T23" fmla="*/ 17937 h 22329"/>
              <a:gd name="T24" fmla="*/ 1201 w 4338"/>
              <a:gd name="T25" fmla="*/ 18863 h 22329"/>
              <a:gd name="T26" fmla="*/ 3135 w 4338"/>
              <a:gd name="T27" fmla="*/ 18863 h 22329"/>
              <a:gd name="T28" fmla="*/ 4264 w 4338"/>
              <a:gd name="T29" fmla="*/ 21545 h 22329"/>
              <a:gd name="T30" fmla="*/ 75 w 4338"/>
              <a:gd name="T31" fmla="*/ 22329 h 22329"/>
              <a:gd name="T32" fmla="*/ 3218 w 4338"/>
              <a:gd name="T33" fmla="*/ 21395 h 22329"/>
              <a:gd name="T34" fmla="*/ 3703 w 4338"/>
              <a:gd name="T35" fmla="*/ 20456 h 22329"/>
              <a:gd name="T36" fmla="*/ 4264 w 4338"/>
              <a:gd name="T37" fmla="*/ 11576 h 22329"/>
              <a:gd name="T38" fmla="*/ 3389 w 4338"/>
              <a:gd name="T39" fmla="*/ 14853 h 22329"/>
              <a:gd name="T40" fmla="*/ 75 w 4338"/>
              <a:gd name="T41" fmla="*/ 13684 h 22329"/>
              <a:gd name="T42" fmla="*/ 3389 w 4338"/>
              <a:gd name="T43" fmla="*/ 12750 h 22329"/>
              <a:gd name="T44" fmla="*/ 4264 w 4338"/>
              <a:gd name="T45" fmla="*/ 11576 h 22329"/>
              <a:gd name="T46" fmla="*/ 4264 w 4338"/>
              <a:gd name="T47" fmla="*/ 9486 h 22329"/>
              <a:gd name="T48" fmla="*/ 2892 w 4338"/>
              <a:gd name="T49" fmla="*/ 11173 h 22329"/>
              <a:gd name="T50" fmla="*/ 1686 w 4338"/>
              <a:gd name="T51" fmla="*/ 10442 h 22329"/>
              <a:gd name="T52" fmla="*/ 75 w 4338"/>
              <a:gd name="T53" fmla="*/ 10292 h 22329"/>
              <a:gd name="T54" fmla="*/ 1516 w 4338"/>
              <a:gd name="T55" fmla="*/ 8926 h 22329"/>
              <a:gd name="T56" fmla="*/ 75 w 4338"/>
              <a:gd name="T57" fmla="*/ 7992 h 22329"/>
              <a:gd name="T58" fmla="*/ 4264 w 4338"/>
              <a:gd name="T59" fmla="*/ 5062 h 22329"/>
              <a:gd name="T60" fmla="*/ 75 w 4338"/>
              <a:gd name="T61" fmla="*/ 7597 h 22329"/>
              <a:gd name="T62" fmla="*/ 998 w 4338"/>
              <a:gd name="T63" fmla="*/ 6279 h 22329"/>
              <a:gd name="T64" fmla="*/ 75 w 4338"/>
              <a:gd name="T65" fmla="*/ 4475 h 22329"/>
              <a:gd name="T66" fmla="*/ 4264 w 4338"/>
              <a:gd name="T67" fmla="*/ 5062 h 22329"/>
              <a:gd name="T68" fmla="*/ 4264 w 4338"/>
              <a:gd name="T69" fmla="*/ 1553 h 22329"/>
              <a:gd name="T70" fmla="*/ 3591 w 4338"/>
              <a:gd name="T71" fmla="*/ 3026 h 22329"/>
              <a:gd name="T72" fmla="*/ 1758 w 4338"/>
              <a:gd name="T73" fmla="*/ 2794 h 22329"/>
              <a:gd name="T74" fmla="*/ 1377 w 4338"/>
              <a:gd name="T75" fmla="*/ 934 h 22329"/>
              <a:gd name="T76" fmla="*/ 75 w 4338"/>
              <a:gd name="T77" fmla="*/ 0 h 22329"/>
              <a:gd name="T78" fmla="*/ 4338 w 4338"/>
              <a:gd name="T79" fmla="*/ 18398 h 22329"/>
              <a:gd name="T80" fmla="*/ 2167 w 4338"/>
              <a:gd name="T81" fmla="*/ 19978 h 22329"/>
              <a:gd name="T82" fmla="*/ 0 w 4338"/>
              <a:gd name="T83" fmla="*/ 18398 h 22329"/>
              <a:gd name="T84" fmla="*/ 2167 w 4338"/>
              <a:gd name="T85" fmla="*/ 16819 h 22329"/>
              <a:gd name="T86" fmla="*/ 4338 w 4338"/>
              <a:gd name="T87" fmla="*/ 18398 h 2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8" h="22329">
                <a:moveTo>
                  <a:pt x="3036" y="5527"/>
                </a:moveTo>
                <a:lnTo>
                  <a:pt x="1873" y="5116"/>
                </a:lnTo>
                <a:lnTo>
                  <a:pt x="1873" y="5969"/>
                </a:lnTo>
                <a:lnTo>
                  <a:pt x="3036" y="5559"/>
                </a:lnTo>
                <a:lnTo>
                  <a:pt x="3036" y="5527"/>
                </a:lnTo>
                <a:close/>
                <a:moveTo>
                  <a:pt x="3415" y="8926"/>
                </a:moveTo>
                <a:lnTo>
                  <a:pt x="2369" y="8926"/>
                </a:lnTo>
                <a:lnTo>
                  <a:pt x="2369" y="9353"/>
                </a:lnTo>
                <a:cubicBezTo>
                  <a:pt x="2369" y="9929"/>
                  <a:pt x="2544" y="10217"/>
                  <a:pt x="2892" y="10217"/>
                </a:cubicBezTo>
                <a:cubicBezTo>
                  <a:pt x="3067" y="10217"/>
                  <a:pt x="3197" y="10144"/>
                  <a:pt x="3285" y="9996"/>
                </a:cubicBezTo>
                <a:cubicBezTo>
                  <a:pt x="3372" y="9848"/>
                  <a:pt x="3415" y="9634"/>
                  <a:pt x="3415" y="9353"/>
                </a:cubicBezTo>
                <a:lnTo>
                  <a:pt x="3415" y="8926"/>
                </a:lnTo>
                <a:close/>
                <a:moveTo>
                  <a:pt x="3415" y="934"/>
                </a:moveTo>
                <a:lnTo>
                  <a:pt x="2225" y="934"/>
                </a:lnTo>
                <a:lnTo>
                  <a:pt x="2225" y="1414"/>
                </a:lnTo>
                <a:cubicBezTo>
                  <a:pt x="2225" y="1685"/>
                  <a:pt x="2277" y="1895"/>
                  <a:pt x="2380" y="2047"/>
                </a:cubicBezTo>
                <a:cubicBezTo>
                  <a:pt x="2483" y="2198"/>
                  <a:pt x="2629" y="2273"/>
                  <a:pt x="2818" y="2273"/>
                </a:cubicBezTo>
                <a:cubicBezTo>
                  <a:pt x="3010" y="2273"/>
                  <a:pt x="3157" y="2198"/>
                  <a:pt x="3261" y="2047"/>
                </a:cubicBezTo>
                <a:cubicBezTo>
                  <a:pt x="3364" y="1895"/>
                  <a:pt x="3415" y="1685"/>
                  <a:pt x="3415" y="1414"/>
                </a:cubicBezTo>
                <a:lnTo>
                  <a:pt x="3415" y="934"/>
                </a:lnTo>
                <a:close/>
                <a:moveTo>
                  <a:pt x="3463" y="18398"/>
                </a:moveTo>
                <a:cubicBezTo>
                  <a:pt x="3463" y="18199"/>
                  <a:pt x="3354" y="18045"/>
                  <a:pt x="3135" y="17937"/>
                </a:cubicBezTo>
                <a:cubicBezTo>
                  <a:pt x="2916" y="17828"/>
                  <a:pt x="2594" y="17774"/>
                  <a:pt x="2167" y="17774"/>
                </a:cubicBezTo>
                <a:cubicBezTo>
                  <a:pt x="1740" y="17774"/>
                  <a:pt x="1418" y="17828"/>
                  <a:pt x="1201" y="17937"/>
                </a:cubicBezTo>
                <a:cubicBezTo>
                  <a:pt x="984" y="18045"/>
                  <a:pt x="875" y="18199"/>
                  <a:pt x="875" y="18398"/>
                </a:cubicBezTo>
                <a:cubicBezTo>
                  <a:pt x="875" y="18601"/>
                  <a:pt x="984" y="18756"/>
                  <a:pt x="1201" y="18863"/>
                </a:cubicBezTo>
                <a:cubicBezTo>
                  <a:pt x="1418" y="18969"/>
                  <a:pt x="1740" y="19023"/>
                  <a:pt x="2167" y="19023"/>
                </a:cubicBezTo>
                <a:cubicBezTo>
                  <a:pt x="2594" y="19023"/>
                  <a:pt x="2916" y="18969"/>
                  <a:pt x="3135" y="18863"/>
                </a:cubicBezTo>
                <a:cubicBezTo>
                  <a:pt x="3354" y="18756"/>
                  <a:pt x="3463" y="18601"/>
                  <a:pt x="3463" y="18398"/>
                </a:cubicBezTo>
                <a:close/>
                <a:moveTo>
                  <a:pt x="4264" y="21545"/>
                </a:moveTo>
                <a:lnTo>
                  <a:pt x="4264" y="22329"/>
                </a:lnTo>
                <a:lnTo>
                  <a:pt x="75" y="22329"/>
                </a:lnTo>
                <a:lnTo>
                  <a:pt x="75" y="21395"/>
                </a:lnTo>
                <a:lnTo>
                  <a:pt x="3218" y="21395"/>
                </a:lnTo>
                <a:lnTo>
                  <a:pt x="2732" y="20456"/>
                </a:lnTo>
                <a:lnTo>
                  <a:pt x="3703" y="20456"/>
                </a:lnTo>
                <a:lnTo>
                  <a:pt x="4264" y="21545"/>
                </a:lnTo>
                <a:close/>
                <a:moveTo>
                  <a:pt x="4264" y="11576"/>
                </a:moveTo>
                <a:lnTo>
                  <a:pt x="4264" y="14853"/>
                </a:lnTo>
                <a:lnTo>
                  <a:pt x="3389" y="14853"/>
                </a:lnTo>
                <a:lnTo>
                  <a:pt x="3389" y="13684"/>
                </a:lnTo>
                <a:lnTo>
                  <a:pt x="75" y="13684"/>
                </a:lnTo>
                <a:lnTo>
                  <a:pt x="75" y="12750"/>
                </a:lnTo>
                <a:lnTo>
                  <a:pt x="3389" y="12750"/>
                </a:lnTo>
                <a:lnTo>
                  <a:pt x="3389" y="11576"/>
                </a:lnTo>
                <a:lnTo>
                  <a:pt x="4264" y="11576"/>
                </a:lnTo>
                <a:close/>
                <a:moveTo>
                  <a:pt x="4264" y="7992"/>
                </a:moveTo>
                <a:lnTo>
                  <a:pt x="4264" y="9486"/>
                </a:lnTo>
                <a:cubicBezTo>
                  <a:pt x="4264" y="10020"/>
                  <a:pt x="4143" y="10434"/>
                  <a:pt x="3901" y="10730"/>
                </a:cubicBezTo>
                <a:cubicBezTo>
                  <a:pt x="3659" y="11025"/>
                  <a:pt x="3323" y="11173"/>
                  <a:pt x="2892" y="11173"/>
                </a:cubicBezTo>
                <a:cubicBezTo>
                  <a:pt x="2608" y="11173"/>
                  <a:pt x="2363" y="11109"/>
                  <a:pt x="2159" y="10983"/>
                </a:cubicBezTo>
                <a:cubicBezTo>
                  <a:pt x="1954" y="10857"/>
                  <a:pt x="1797" y="10676"/>
                  <a:pt x="1686" y="10442"/>
                </a:cubicBezTo>
                <a:lnTo>
                  <a:pt x="75" y="11386"/>
                </a:lnTo>
                <a:lnTo>
                  <a:pt x="75" y="10292"/>
                </a:lnTo>
                <a:lnTo>
                  <a:pt x="1516" y="9524"/>
                </a:lnTo>
                <a:lnTo>
                  <a:pt x="1516" y="8926"/>
                </a:lnTo>
                <a:lnTo>
                  <a:pt x="75" y="8926"/>
                </a:lnTo>
                <a:lnTo>
                  <a:pt x="75" y="7992"/>
                </a:lnTo>
                <a:lnTo>
                  <a:pt x="4264" y="7992"/>
                </a:lnTo>
                <a:close/>
                <a:moveTo>
                  <a:pt x="4264" y="5062"/>
                </a:moveTo>
                <a:lnTo>
                  <a:pt x="4264" y="6017"/>
                </a:lnTo>
                <a:lnTo>
                  <a:pt x="75" y="7597"/>
                </a:lnTo>
                <a:lnTo>
                  <a:pt x="75" y="6604"/>
                </a:lnTo>
                <a:lnTo>
                  <a:pt x="998" y="6279"/>
                </a:lnTo>
                <a:lnTo>
                  <a:pt x="998" y="4801"/>
                </a:lnTo>
                <a:lnTo>
                  <a:pt x="75" y="4475"/>
                </a:lnTo>
                <a:lnTo>
                  <a:pt x="75" y="3488"/>
                </a:lnTo>
                <a:lnTo>
                  <a:pt x="4264" y="5062"/>
                </a:lnTo>
                <a:close/>
                <a:moveTo>
                  <a:pt x="4264" y="0"/>
                </a:moveTo>
                <a:lnTo>
                  <a:pt x="4264" y="1553"/>
                </a:lnTo>
                <a:cubicBezTo>
                  <a:pt x="4264" y="1898"/>
                  <a:pt x="4206" y="2196"/>
                  <a:pt x="4090" y="2447"/>
                </a:cubicBezTo>
                <a:cubicBezTo>
                  <a:pt x="3975" y="2698"/>
                  <a:pt x="3808" y="2891"/>
                  <a:pt x="3591" y="3026"/>
                </a:cubicBezTo>
                <a:cubicBezTo>
                  <a:pt x="3374" y="3161"/>
                  <a:pt x="3116" y="3229"/>
                  <a:pt x="2818" y="3229"/>
                </a:cubicBezTo>
                <a:cubicBezTo>
                  <a:pt x="2366" y="3229"/>
                  <a:pt x="2013" y="3084"/>
                  <a:pt x="1758" y="2794"/>
                </a:cubicBezTo>
                <a:cubicBezTo>
                  <a:pt x="1504" y="2504"/>
                  <a:pt x="1377" y="2108"/>
                  <a:pt x="1377" y="1606"/>
                </a:cubicBezTo>
                <a:lnTo>
                  <a:pt x="1377" y="934"/>
                </a:lnTo>
                <a:lnTo>
                  <a:pt x="75" y="934"/>
                </a:lnTo>
                <a:lnTo>
                  <a:pt x="75" y="0"/>
                </a:lnTo>
                <a:lnTo>
                  <a:pt x="4264" y="0"/>
                </a:lnTo>
                <a:close/>
                <a:moveTo>
                  <a:pt x="4338" y="18398"/>
                </a:moveTo>
                <a:cubicBezTo>
                  <a:pt x="4338" y="18907"/>
                  <a:pt x="4154" y="19297"/>
                  <a:pt x="3786" y="19570"/>
                </a:cubicBezTo>
                <a:cubicBezTo>
                  <a:pt x="3418" y="19842"/>
                  <a:pt x="2878" y="19978"/>
                  <a:pt x="2167" y="19978"/>
                </a:cubicBezTo>
                <a:cubicBezTo>
                  <a:pt x="1455" y="19978"/>
                  <a:pt x="916" y="19843"/>
                  <a:pt x="550" y="19572"/>
                </a:cubicBezTo>
                <a:cubicBezTo>
                  <a:pt x="183" y="19302"/>
                  <a:pt x="0" y="18911"/>
                  <a:pt x="0" y="18398"/>
                </a:cubicBezTo>
                <a:cubicBezTo>
                  <a:pt x="0" y="17890"/>
                  <a:pt x="184" y="17499"/>
                  <a:pt x="552" y="17227"/>
                </a:cubicBezTo>
                <a:cubicBezTo>
                  <a:pt x="921" y="16955"/>
                  <a:pt x="1459" y="16819"/>
                  <a:pt x="2167" y="16819"/>
                </a:cubicBezTo>
                <a:cubicBezTo>
                  <a:pt x="2878" y="16819"/>
                  <a:pt x="3418" y="16955"/>
                  <a:pt x="3786" y="17227"/>
                </a:cubicBezTo>
                <a:cubicBezTo>
                  <a:pt x="4154" y="17499"/>
                  <a:pt x="4338" y="17890"/>
                  <a:pt x="4338" y="18398"/>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p>
            <a:pPr lvl="0"/>
            <a:endParaRPr lang="zh-CN" altLang="en-US"/>
          </a:p>
        </p:txBody>
      </p:sp>
      <p:sp>
        <p:nvSpPr>
          <p:cNvPr id="2" name="标题 1"/>
          <p:cNvSpPr>
            <a:spLocks noGrp="1"/>
          </p:cNvSpPr>
          <p:nvPr>
            <p:ph type="title"/>
            <p:custDataLst>
              <p:tags r:id="rId4"/>
            </p:custDataLst>
          </p:nvPr>
        </p:nvSpPr>
        <p:spPr>
          <a:xfrm>
            <a:off x="4038600" y="777558"/>
            <a:ext cx="7810500" cy="5302884"/>
          </a:xfrm>
        </p:spPr>
        <p:txBody>
          <a:bodyPr wrap="square" anchor="ctr">
            <a:normAutofit/>
          </a:bodyPr>
          <a:lstStyle>
            <a:lvl1pPr algn="l">
              <a:defRPr sz="5000">
                <a:latin typeface="+mj-ea"/>
                <a:ea typeface="+mj-ea"/>
              </a:defRPr>
            </a:lvl1pPr>
          </a:lstStyle>
          <a:p>
            <a:r>
              <a:rPr lang="zh-CN" altLang="en-US" dirty="0"/>
              <a:t>单击此处编辑母版标题样式</a:t>
            </a:r>
          </a:p>
        </p:txBody>
      </p:sp>
      <p:sp>
        <p:nvSpPr>
          <p:cNvPr id="8" name="节编号 3"/>
          <p:cNvSpPr>
            <a:spLocks noGrp="1"/>
          </p:cNvSpPr>
          <p:nvPr>
            <p:ph type="body" sz="quarter" idx="13" hasCustomPrompt="1"/>
            <p:custDataLst>
              <p:tags r:id="rId5"/>
            </p:custDataLst>
          </p:nvPr>
        </p:nvSpPr>
        <p:spPr>
          <a:xfrm>
            <a:off x="571501" y="780098"/>
            <a:ext cx="2031999" cy="5302884"/>
          </a:xfrm>
        </p:spPr>
        <p:txBody>
          <a:bodyPr vert="eaVert" wrap="none" anchor="ctr">
            <a:normAutofit/>
          </a:bodyPr>
          <a:lstStyle>
            <a:lvl1pPr marL="0" indent="0" algn="ctr">
              <a:buNone/>
              <a:defRPr sz="6000" b="1">
                <a:solidFill>
                  <a:schemeClr val="lt1">
                    <a:lumMod val="100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8" name="图片 7" descr="C:/Users/ADMIN/AppData/Local/Temp/fig2wpp/@png2x_bg-2603&amp;1175.png"/>
          <p:cNvPicPr>
            <a:picLocks noChangeAspect="1"/>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1" name="矩形 10"/>
          <p:cNvSpPr/>
          <p:nvPr userDrawn="1">
            <p:custDataLst>
              <p:tags r:id="rId2"/>
            </p:custDataLst>
          </p:nvPr>
        </p:nvSpPr>
        <p:spPr>
          <a:xfrm>
            <a:off x="0" y="1562100"/>
            <a:ext cx="12191365" cy="3238500"/>
          </a:xfrm>
          <a:prstGeom prst="rect">
            <a:avLst/>
          </a:prstGeom>
          <a:gradFill>
            <a:gsLst>
              <a:gs pos="0">
                <a:schemeClr val="accent1">
                  <a:lumMod val="75000"/>
                  <a:alpha val="100000"/>
                </a:schemeClr>
              </a:gs>
              <a:gs pos="100000">
                <a:schemeClr val="accent1">
                  <a:lumMod val="50000"/>
                  <a:alpha val="100000"/>
                </a:schemeClr>
              </a:gs>
            </a:gsLst>
            <a:lin ang="10800000" scaled="0"/>
          </a:gradFill>
          <a:ln w="25400">
            <a:noFill/>
          </a:ln>
          <a:effectLst>
            <a:outerShdw blurRad="254000" dist="50800" dir="5399997" algn="ctr" rotWithShape="0">
              <a:schemeClr val="accent1">
                <a:alpha val="3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Freeform 10"/>
          <p:cNvSpPr/>
          <p:nvPr userDrawn="1">
            <p:custDataLst>
              <p:tags r:id="rId3"/>
            </p:custDataLst>
          </p:nvPr>
        </p:nvSpPr>
        <p:spPr bwMode="auto">
          <a:xfrm>
            <a:off x="625287" y="2461446"/>
            <a:ext cx="10941426" cy="1439808"/>
          </a:xfrm>
          <a:custGeom>
            <a:avLst/>
            <a:gdLst>
              <a:gd name="T0" fmla="*/ 12960 w 23822"/>
              <a:gd name="T1" fmla="*/ 1770 h 3115"/>
              <a:gd name="T2" fmla="*/ 3135 w 23822"/>
              <a:gd name="T3" fmla="*/ 682 h 3115"/>
              <a:gd name="T4" fmla="*/ 4187 w 23822"/>
              <a:gd name="T5" fmla="*/ 2207 h 3115"/>
              <a:gd name="T6" fmla="*/ 3518 w 23822"/>
              <a:gd name="T7" fmla="*/ 682 h 3115"/>
              <a:gd name="T8" fmla="*/ 18941 w 23822"/>
              <a:gd name="T9" fmla="*/ 873 h 3115"/>
              <a:gd name="T10" fmla="*/ 19478 w 23822"/>
              <a:gd name="T11" fmla="*/ 2487 h 3115"/>
              <a:gd name="T12" fmla="*/ 20012 w 23822"/>
              <a:gd name="T13" fmla="*/ 873 h 3115"/>
              <a:gd name="T14" fmla="*/ 21929 w 23822"/>
              <a:gd name="T15" fmla="*/ 53 h 3115"/>
              <a:gd name="T16" fmla="*/ 23152 w 23822"/>
              <a:gd name="T17" fmla="*/ 53 h 3115"/>
              <a:gd name="T18" fmla="*/ 23240 w 23822"/>
              <a:gd name="T19" fmla="*/ 3061 h 3115"/>
              <a:gd name="T20" fmla="*/ 21983 w 23822"/>
              <a:gd name="T21" fmla="*/ 3061 h 3115"/>
              <a:gd name="T22" fmla="*/ 16972 w 23822"/>
              <a:gd name="T23" fmla="*/ 53 h 3115"/>
              <a:gd name="T24" fmla="*/ 16972 w 23822"/>
              <a:gd name="T25" fmla="*/ 3061 h 3115"/>
              <a:gd name="T26" fmla="*/ 16616 w 23822"/>
              <a:gd name="T27" fmla="*/ 53 h 3115"/>
              <a:gd name="T28" fmla="*/ 15777 w 23822"/>
              <a:gd name="T29" fmla="*/ 3061 h 3115"/>
              <a:gd name="T30" fmla="*/ 14263 w 23822"/>
              <a:gd name="T31" fmla="*/ 682 h 3115"/>
              <a:gd name="T32" fmla="*/ 12994 w 23822"/>
              <a:gd name="T33" fmla="*/ 53 h 3115"/>
              <a:gd name="T34" fmla="*/ 13182 w 23822"/>
              <a:gd name="T35" fmla="*/ 2398 h 3115"/>
              <a:gd name="T36" fmla="*/ 11178 w 23822"/>
              <a:gd name="T37" fmla="*/ 3061 h 3115"/>
              <a:gd name="T38" fmla="*/ 6207 w 23822"/>
              <a:gd name="T39" fmla="*/ 53 h 3115"/>
              <a:gd name="T40" fmla="*/ 6763 w 23822"/>
              <a:gd name="T41" fmla="*/ 2487 h 3115"/>
              <a:gd name="T42" fmla="*/ 7318 w 23822"/>
              <a:gd name="T43" fmla="*/ 53 h 3115"/>
              <a:gd name="T44" fmla="*/ 7839 w 23822"/>
              <a:gd name="T45" fmla="*/ 2533 h 3115"/>
              <a:gd name="T46" fmla="*/ 6111 w 23822"/>
              <a:gd name="T47" fmla="*/ 2966 h 3115"/>
              <a:gd name="T48" fmla="*/ 5536 w 23822"/>
              <a:gd name="T49" fmla="*/ 53 h 3115"/>
              <a:gd name="T50" fmla="*/ 4396 w 23822"/>
              <a:gd name="T51" fmla="*/ 231 h 3115"/>
              <a:gd name="T52" fmla="*/ 4925 w 23822"/>
              <a:gd name="T53" fmla="*/ 2368 h 3115"/>
              <a:gd name="T54" fmla="*/ 2464 w 23822"/>
              <a:gd name="T55" fmla="*/ 3061 h 3115"/>
              <a:gd name="T56" fmla="*/ 2024 w 23822"/>
              <a:gd name="T57" fmla="*/ 53 h 3115"/>
              <a:gd name="T58" fmla="*/ 671 w 23822"/>
              <a:gd name="T59" fmla="*/ 1230 h 3115"/>
              <a:gd name="T60" fmla="*/ 671 w 23822"/>
              <a:gd name="T61" fmla="*/ 1839 h 3115"/>
              <a:gd name="T62" fmla="*/ 2070 w 23822"/>
              <a:gd name="T63" fmla="*/ 3061 h 3115"/>
              <a:gd name="T64" fmla="*/ 19478 w 23822"/>
              <a:gd name="T65" fmla="*/ 0 h 3115"/>
              <a:gd name="T66" fmla="*/ 20892 w 23822"/>
              <a:gd name="T67" fmla="*/ 1559 h 3115"/>
              <a:gd name="T68" fmla="*/ 19478 w 23822"/>
              <a:gd name="T69" fmla="*/ 3115 h 3115"/>
              <a:gd name="T70" fmla="*/ 18060 w 23822"/>
              <a:gd name="T71" fmla="*/ 1559 h 3115"/>
              <a:gd name="T72" fmla="*/ 19478 w 23822"/>
              <a:gd name="T73" fmla="*/ 0 h 3115"/>
              <a:gd name="T74" fmla="*/ 11010 w 23822"/>
              <a:gd name="T75" fmla="*/ 743 h 3115"/>
              <a:gd name="T76" fmla="*/ 9841 w 23822"/>
              <a:gd name="T77" fmla="*/ 628 h 3115"/>
              <a:gd name="T78" fmla="*/ 9102 w 23822"/>
              <a:gd name="T79" fmla="*/ 1544 h 3115"/>
              <a:gd name="T80" fmla="*/ 9841 w 23822"/>
              <a:gd name="T81" fmla="*/ 2487 h 3115"/>
              <a:gd name="T82" fmla="*/ 11018 w 23822"/>
              <a:gd name="T83" fmla="*/ 2372 h 3115"/>
              <a:gd name="T84" fmla="*/ 9102 w 23822"/>
              <a:gd name="T85" fmla="*/ 2920 h 3115"/>
              <a:gd name="T86" fmla="*/ 8596 w 23822"/>
              <a:gd name="T87" fmla="*/ 733 h 3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22" h="3115">
                <a:moveTo>
                  <a:pt x="12642" y="935"/>
                </a:moveTo>
                <a:lnTo>
                  <a:pt x="12347" y="1770"/>
                </a:lnTo>
                <a:lnTo>
                  <a:pt x="12960" y="1770"/>
                </a:lnTo>
                <a:lnTo>
                  <a:pt x="12665" y="935"/>
                </a:lnTo>
                <a:lnTo>
                  <a:pt x="12642" y="935"/>
                </a:lnTo>
                <a:close/>
                <a:moveTo>
                  <a:pt x="3135" y="682"/>
                </a:moveTo>
                <a:lnTo>
                  <a:pt x="3135" y="2433"/>
                </a:lnTo>
                <a:lnTo>
                  <a:pt x="3488" y="2433"/>
                </a:lnTo>
                <a:cubicBezTo>
                  <a:pt x="3792" y="2433"/>
                  <a:pt x="4025" y="2358"/>
                  <a:pt x="4187" y="2207"/>
                </a:cubicBezTo>
                <a:cubicBezTo>
                  <a:pt x="4349" y="2056"/>
                  <a:pt x="4430" y="1840"/>
                  <a:pt x="4430" y="1559"/>
                </a:cubicBezTo>
                <a:cubicBezTo>
                  <a:pt x="4430" y="1276"/>
                  <a:pt x="4352" y="1059"/>
                  <a:pt x="4195" y="908"/>
                </a:cubicBezTo>
                <a:cubicBezTo>
                  <a:pt x="4037" y="757"/>
                  <a:pt x="3812" y="682"/>
                  <a:pt x="3518" y="682"/>
                </a:cubicBezTo>
                <a:lnTo>
                  <a:pt x="3135" y="682"/>
                </a:lnTo>
                <a:close/>
                <a:moveTo>
                  <a:pt x="19478" y="628"/>
                </a:moveTo>
                <a:cubicBezTo>
                  <a:pt x="19251" y="628"/>
                  <a:pt x="19072" y="710"/>
                  <a:pt x="18941" y="873"/>
                </a:cubicBezTo>
                <a:cubicBezTo>
                  <a:pt x="18811" y="1037"/>
                  <a:pt x="18746" y="1265"/>
                  <a:pt x="18746" y="1559"/>
                </a:cubicBezTo>
                <a:cubicBezTo>
                  <a:pt x="18746" y="1853"/>
                  <a:pt x="18811" y="2081"/>
                  <a:pt x="18941" y="2243"/>
                </a:cubicBezTo>
                <a:cubicBezTo>
                  <a:pt x="19072" y="2405"/>
                  <a:pt x="19251" y="2487"/>
                  <a:pt x="19478" y="2487"/>
                </a:cubicBezTo>
                <a:cubicBezTo>
                  <a:pt x="19703" y="2487"/>
                  <a:pt x="19880" y="2405"/>
                  <a:pt x="20011" y="2243"/>
                </a:cubicBezTo>
                <a:cubicBezTo>
                  <a:pt x="20141" y="2081"/>
                  <a:pt x="20206" y="1853"/>
                  <a:pt x="20206" y="1559"/>
                </a:cubicBezTo>
                <a:cubicBezTo>
                  <a:pt x="20206" y="1265"/>
                  <a:pt x="20141" y="1037"/>
                  <a:pt x="20012" y="873"/>
                </a:cubicBezTo>
                <a:cubicBezTo>
                  <a:pt x="19883" y="710"/>
                  <a:pt x="19705" y="628"/>
                  <a:pt x="19478" y="628"/>
                </a:cubicBezTo>
                <a:close/>
                <a:moveTo>
                  <a:pt x="21312" y="53"/>
                </a:moveTo>
                <a:lnTo>
                  <a:pt x="21929" y="53"/>
                </a:lnTo>
                <a:lnTo>
                  <a:pt x="23129" y="1827"/>
                </a:lnTo>
                <a:lnTo>
                  <a:pt x="23152" y="1827"/>
                </a:lnTo>
                <a:lnTo>
                  <a:pt x="23152" y="53"/>
                </a:lnTo>
                <a:lnTo>
                  <a:pt x="23822" y="53"/>
                </a:lnTo>
                <a:lnTo>
                  <a:pt x="23822" y="3061"/>
                </a:lnTo>
                <a:lnTo>
                  <a:pt x="23240" y="3061"/>
                </a:lnTo>
                <a:lnTo>
                  <a:pt x="22006" y="1287"/>
                </a:lnTo>
                <a:lnTo>
                  <a:pt x="21983" y="1287"/>
                </a:lnTo>
                <a:lnTo>
                  <a:pt x="21983" y="3061"/>
                </a:lnTo>
                <a:lnTo>
                  <a:pt x="21312" y="3061"/>
                </a:lnTo>
                <a:lnTo>
                  <a:pt x="21312" y="53"/>
                </a:lnTo>
                <a:close/>
                <a:moveTo>
                  <a:pt x="16972" y="53"/>
                </a:moveTo>
                <a:lnTo>
                  <a:pt x="17643" y="53"/>
                </a:lnTo>
                <a:lnTo>
                  <a:pt x="17643" y="3061"/>
                </a:lnTo>
                <a:lnTo>
                  <a:pt x="16972" y="3061"/>
                </a:lnTo>
                <a:lnTo>
                  <a:pt x="16972" y="53"/>
                </a:lnTo>
                <a:close/>
                <a:moveTo>
                  <a:pt x="14263" y="53"/>
                </a:moveTo>
                <a:lnTo>
                  <a:pt x="16616" y="53"/>
                </a:lnTo>
                <a:lnTo>
                  <a:pt x="16616" y="682"/>
                </a:lnTo>
                <a:lnTo>
                  <a:pt x="15777" y="682"/>
                </a:lnTo>
                <a:lnTo>
                  <a:pt x="15777" y="3061"/>
                </a:lnTo>
                <a:lnTo>
                  <a:pt x="15106" y="3061"/>
                </a:lnTo>
                <a:lnTo>
                  <a:pt x="15106" y="682"/>
                </a:lnTo>
                <a:lnTo>
                  <a:pt x="14263" y="682"/>
                </a:lnTo>
                <a:lnTo>
                  <a:pt x="14263" y="53"/>
                </a:lnTo>
                <a:close/>
                <a:moveTo>
                  <a:pt x="12308" y="53"/>
                </a:moveTo>
                <a:lnTo>
                  <a:pt x="12994" y="53"/>
                </a:lnTo>
                <a:lnTo>
                  <a:pt x="14129" y="3061"/>
                </a:lnTo>
                <a:lnTo>
                  <a:pt x="13416" y="3061"/>
                </a:lnTo>
                <a:lnTo>
                  <a:pt x="13182" y="2398"/>
                </a:lnTo>
                <a:lnTo>
                  <a:pt x="12121" y="2398"/>
                </a:lnTo>
                <a:lnTo>
                  <a:pt x="11887" y="3061"/>
                </a:lnTo>
                <a:lnTo>
                  <a:pt x="11178" y="3061"/>
                </a:lnTo>
                <a:lnTo>
                  <a:pt x="12308" y="53"/>
                </a:lnTo>
                <a:close/>
                <a:moveTo>
                  <a:pt x="5536" y="53"/>
                </a:moveTo>
                <a:lnTo>
                  <a:pt x="6207" y="53"/>
                </a:lnTo>
                <a:lnTo>
                  <a:pt x="6207" y="1824"/>
                </a:lnTo>
                <a:cubicBezTo>
                  <a:pt x="6207" y="2028"/>
                  <a:pt x="6257" y="2190"/>
                  <a:pt x="6356" y="2308"/>
                </a:cubicBezTo>
                <a:cubicBezTo>
                  <a:pt x="6456" y="2427"/>
                  <a:pt x="6591" y="2487"/>
                  <a:pt x="6763" y="2487"/>
                </a:cubicBezTo>
                <a:cubicBezTo>
                  <a:pt x="6934" y="2487"/>
                  <a:pt x="7069" y="2428"/>
                  <a:pt x="7169" y="2312"/>
                </a:cubicBezTo>
                <a:cubicBezTo>
                  <a:pt x="7268" y="2196"/>
                  <a:pt x="7318" y="2038"/>
                  <a:pt x="7318" y="1839"/>
                </a:cubicBezTo>
                <a:lnTo>
                  <a:pt x="7318" y="53"/>
                </a:lnTo>
                <a:lnTo>
                  <a:pt x="7989" y="53"/>
                </a:lnTo>
                <a:lnTo>
                  <a:pt x="7989" y="1866"/>
                </a:lnTo>
                <a:cubicBezTo>
                  <a:pt x="7989" y="2121"/>
                  <a:pt x="7939" y="2344"/>
                  <a:pt x="7839" y="2533"/>
                </a:cubicBezTo>
                <a:cubicBezTo>
                  <a:pt x="7740" y="2722"/>
                  <a:pt x="7597" y="2866"/>
                  <a:pt x="7412" y="2966"/>
                </a:cubicBezTo>
                <a:cubicBezTo>
                  <a:pt x="7227" y="3065"/>
                  <a:pt x="7010" y="3115"/>
                  <a:pt x="6763" y="3115"/>
                </a:cubicBezTo>
                <a:cubicBezTo>
                  <a:pt x="6512" y="3115"/>
                  <a:pt x="6295" y="3065"/>
                  <a:pt x="6111" y="2966"/>
                </a:cubicBezTo>
                <a:cubicBezTo>
                  <a:pt x="5927" y="2866"/>
                  <a:pt x="5785" y="2722"/>
                  <a:pt x="5686" y="2534"/>
                </a:cubicBezTo>
                <a:cubicBezTo>
                  <a:pt x="5586" y="2347"/>
                  <a:pt x="5536" y="2124"/>
                  <a:pt x="5536" y="1866"/>
                </a:cubicBezTo>
                <a:lnTo>
                  <a:pt x="5536" y="53"/>
                </a:lnTo>
                <a:close/>
                <a:moveTo>
                  <a:pt x="2464" y="53"/>
                </a:moveTo>
                <a:lnTo>
                  <a:pt x="3549" y="53"/>
                </a:lnTo>
                <a:cubicBezTo>
                  <a:pt x="3878" y="53"/>
                  <a:pt x="4161" y="113"/>
                  <a:pt x="4396" y="231"/>
                </a:cubicBezTo>
                <a:cubicBezTo>
                  <a:pt x="4631" y="350"/>
                  <a:pt x="4810" y="523"/>
                  <a:pt x="4932" y="749"/>
                </a:cubicBezTo>
                <a:cubicBezTo>
                  <a:pt x="5055" y="975"/>
                  <a:pt x="5116" y="1245"/>
                  <a:pt x="5116" y="1559"/>
                </a:cubicBezTo>
                <a:cubicBezTo>
                  <a:pt x="5116" y="1873"/>
                  <a:pt x="5052" y="2143"/>
                  <a:pt x="4925" y="2368"/>
                </a:cubicBezTo>
                <a:cubicBezTo>
                  <a:pt x="4797" y="2593"/>
                  <a:pt x="4611" y="2764"/>
                  <a:pt x="4367" y="2883"/>
                </a:cubicBezTo>
                <a:cubicBezTo>
                  <a:pt x="4123" y="3002"/>
                  <a:pt x="3829" y="3061"/>
                  <a:pt x="3484" y="3061"/>
                </a:cubicBezTo>
                <a:lnTo>
                  <a:pt x="2464" y="3061"/>
                </a:lnTo>
                <a:lnTo>
                  <a:pt x="2464" y="53"/>
                </a:lnTo>
                <a:close/>
                <a:moveTo>
                  <a:pt x="0" y="53"/>
                </a:moveTo>
                <a:lnTo>
                  <a:pt x="2024" y="53"/>
                </a:lnTo>
                <a:lnTo>
                  <a:pt x="2024" y="663"/>
                </a:lnTo>
                <a:lnTo>
                  <a:pt x="671" y="663"/>
                </a:lnTo>
                <a:lnTo>
                  <a:pt x="671" y="1230"/>
                </a:lnTo>
                <a:lnTo>
                  <a:pt x="1951" y="1230"/>
                </a:lnTo>
                <a:lnTo>
                  <a:pt x="1951" y="1839"/>
                </a:lnTo>
                <a:lnTo>
                  <a:pt x="671" y="1839"/>
                </a:lnTo>
                <a:lnTo>
                  <a:pt x="671" y="2452"/>
                </a:lnTo>
                <a:lnTo>
                  <a:pt x="2070" y="2452"/>
                </a:lnTo>
                <a:lnTo>
                  <a:pt x="2070" y="3061"/>
                </a:lnTo>
                <a:lnTo>
                  <a:pt x="0" y="3061"/>
                </a:lnTo>
                <a:lnTo>
                  <a:pt x="0" y="53"/>
                </a:lnTo>
                <a:close/>
                <a:moveTo>
                  <a:pt x="19478" y="0"/>
                </a:moveTo>
                <a:cubicBezTo>
                  <a:pt x="19767" y="0"/>
                  <a:pt x="20017" y="62"/>
                  <a:pt x="20229" y="185"/>
                </a:cubicBezTo>
                <a:cubicBezTo>
                  <a:pt x="20441" y="309"/>
                  <a:pt x="20605" y="488"/>
                  <a:pt x="20719" y="722"/>
                </a:cubicBezTo>
                <a:cubicBezTo>
                  <a:pt x="20834" y="956"/>
                  <a:pt x="20892" y="1235"/>
                  <a:pt x="20892" y="1559"/>
                </a:cubicBezTo>
                <a:cubicBezTo>
                  <a:pt x="20892" y="1881"/>
                  <a:pt x="20834" y="2159"/>
                  <a:pt x="20719" y="2393"/>
                </a:cubicBezTo>
                <a:cubicBezTo>
                  <a:pt x="20605" y="2626"/>
                  <a:pt x="20441" y="2805"/>
                  <a:pt x="20229" y="2929"/>
                </a:cubicBezTo>
                <a:cubicBezTo>
                  <a:pt x="20017" y="3053"/>
                  <a:pt x="19767" y="3115"/>
                  <a:pt x="19478" y="3115"/>
                </a:cubicBezTo>
                <a:cubicBezTo>
                  <a:pt x="19187" y="3115"/>
                  <a:pt x="18935" y="3053"/>
                  <a:pt x="18723" y="2929"/>
                </a:cubicBezTo>
                <a:cubicBezTo>
                  <a:pt x="18511" y="2805"/>
                  <a:pt x="18347" y="2626"/>
                  <a:pt x="18233" y="2393"/>
                </a:cubicBezTo>
                <a:cubicBezTo>
                  <a:pt x="18118" y="2159"/>
                  <a:pt x="18060" y="1881"/>
                  <a:pt x="18060" y="1559"/>
                </a:cubicBezTo>
                <a:cubicBezTo>
                  <a:pt x="18060" y="1235"/>
                  <a:pt x="18118" y="956"/>
                  <a:pt x="18233" y="722"/>
                </a:cubicBezTo>
                <a:cubicBezTo>
                  <a:pt x="18347" y="488"/>
                  <a:pt x="18511" y="309"/>
                  <a:pt x="18723" y="185"/>
                </a:cubicBezTo>
                <a:cubicBezTo>
                  <a:pt x="18935" y="62"/>
                  <a:pt x="19187" y="0"/>
                  <a:pt x="19478" y="0"/>
                </a:cubicBezTo>
                <a:close/>
                <a:moveTo>
                  <a:pt x="9880" y="0"/>
                </a:moveTo>
                <a:cubicBezTo>
                  <a:pt x="10145" y="0"/>
                  <a:pt x="10373" y="65"/>
                  <a:pt x="10562" y="197"/>
                </a:cubicBezTo>
                <a:cubicBezTo>
                  <a:pt x="10751" y="329"/>
                  <a:pt x="10900" y="511"/>
                  <a:pt x="11010" y="743"/>
                </a:cubicBezTo>
                <a:lnTo>
                  <a:pt x="10416" y="1007"/>
                </a:lnTo>
                <a:cubicBezTo>
                  <a:pt x="10363" y="882"/>
                  <a:pt x="10285" y="788"/>
                  <a:pt x="10184" y="724"/>
                </a:cubicBezTo>
                <a:cubicBezTo>
                  <a:pt x="10083" y="660"/>
                  <a:pt x="9969" y="628"/>
                  <a:pt x="9841" y="628"/>
                </a:cubicBezTo>
                <a:cubicBezTo>
                  <a:pt x="9696" y="628"/>
                  <a:pt x="9567" y="666"/>
                  <a:pt x="9456" y="741"/>
                </a:cubicBezTo>
                <a:cubicBezTo>
                  <a:pt x="9345" y="816"/>
                  <a:pt x="9258" y="923"/>
                  <a:pt x="9196" y="1061"/>
                </a:cubicBezTo>
                <a:cubicBezTo>
                  <a:pt x="9133" y="1199"/>
                  <a:pt x="9102" y="1360"/>
                  <a:pt x="9102" y="1544"/>
                </a:cubicBezTo>
                <a:cubicBezTo>
                  <a:pt x="9102" y="1733"/>
                  <a:pt x="9133" y="1898"/>
                  <a:pt x="9196" y="2040"/>
                </a:cubicBezTo>
                <a:cubicBezTo>
                  <a:pt x="9258" y="2182"/>
                  <a:pt x="9345" y="2292"/>
                  <a:pt x="9456" y="2370"/>
                </a:cubicBezTo>
                <a:cubicBezTo>
                  <a:pt x="9567" y="2448"/>
                  <a:pt x="9696" y="2487"/>
                  <a:pt x="9841" y="2487"/>
                </a:cubicBezTo>
                <a:cubicBezTo>
                  <a:pt x="9964" y="2487"/>
                  <a:pt x="10075" y="2454"/>
                  <a:pt x="10173" y="2389"/>
                </a:cubicBezTo>
                <a:cubicBezTo>
                  <a:pt x="10271" y="2324"/>
                  <a:pt x="10355" y="2230"/>
                  <a:pt x="10424" y="2107"/>
                </a:cubicBezTo>
                <a:lnTo>
                  <a:pt x="11018" y="2372"/>
                </a:lnTo>
                <a:cubicBezTo>
                  <a:pt x="10905" y="2609"/>
                  <a:pt x="10748" y="2792"/>
                  <a:pt x="10545" y="2922"/>
                </a:cubicBezTo>
                <a:cubicBezTo>
                  <a:pt x="10341" y="3051"/>
                  <a:pt x="10108" y="3115"/>
                  <a:pt x="9845" y="3115"/>
                </a:cubicBezTo>
                <a:cubicBezTo>
                  <a:pt x="9567" y="3115"/>
                  <a:pt x="9319" y="3050"/>
                  <a:pt x="9102" y="2920"/>
                </a:cubicBezTo>
                <a:cubicBezTo>
                  <a:pt x="8885" y="2789"/>
                  <a:pt x="8715" y="2605"/>
                  <a:pt x="8594" y="2366"/>
                </a:cubicBezTo>
                <a:cubicBezTo>
                  <a:pt x="8473" y="2127"/>
                  <a:pt x="8412" y="1853"/>
                  <a:pt x="8412" y="1544"/>
                </a:cubicBezTo>
                <a:cubicBezTo>
                  <a:pt x="8412" y="1237"/>
                  <a:pt x="8473" y="967"/>
                  <a:pt x="8596" y="733"/>
                </a:cubicBezTo>
                <a:cubicBezTo>
                  <a:pt x="8719" y="500"/>
                  <a:pt x="8891" y="319"/>
                  <a:pt x="9113" y="191"/>
                </a:cubicBezTo>
                <a:cubicBezTo>
                  <a:pt x="9336" y="63"/>
                  <a:pt x="9591" y="0"/>
                  <a:pt x="9880" y="0"/>
                </a:cubicBezTo>
                <a:close/>
              </a:path>
            </a:pathLst>
          </a:custGeom>
          <a:noFill/>
          <a:ln w="19050" cap="flat">
            <a:gradFill>
              <a:gsLst>
                <a:gs pos="0">
                  <a:srgbClr val="FFFFFF">
                    <a:alpha val="11765"/>
                  </a:srgbClr>
                </a:gs>
                <a:gs pos="100000">
                  <a:srgbClr val="FFFFFF">
                    <a:alpha val="0"/>
                  </a:srgbClr>
                </a:gs>
              </a:gsLst>
              <a:lin ang="5400000" scaled="1"/>
            </a:gra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descr="C:/Users/ADMIN/AppData/Local/Temp/fig2wpp/@png2x-2574&amp;2537.png"/>
          <p:cNvPicPr>
            <a:picLocks noChangeAspect="1"/>
          </p:cNvPicPr>
          <p:nvPr userDrawn="1">
            <p:custDataLst>
              <p:tags r:id="rId4"/>
            </p:custDataLst>
          </p:nvPr>
        </p:nvPicPr>
        <p:blipFill>
          <a:blip r:embed="rId13" r:link="rId12"/>
          <a:srcRect b="11680"/>
          <a:stretch>
            <a:fillRect/>
          </a:stretch>
        </p:blipFill>
        <p:spPr>
          <a:xfrm>
            <a:off x="4352925" y="673100"/>
            <a:ext cx="3486150" cy="1574800"/>
          </a:xfrm>
          <a:prstGeom prst="rect">
            <a:avLst/>
          </a:prstGeom>
          <a:effectLst>
            <a:outerShdw blurRad="279400" dist="50800" dir="2640000" algn="t" rotWithShape="0">
              <a:schemeClr val="accent1">
                <a:lumMod val="50000"/>
                <a:alpha val="56000"/>
              </a:schemeClr>
            </a:outerShdw>
          </a:effectLst>
        </p:spPr>
      </p:pic>
      <p:sp>
        <p:nvSpPr>
          <p:cNvPr id="2" name="标题 1"/>
          <p:cNvSpPr>
            <a:spLocks noGrp="1"/>
          </p:cNvSpPr>
          <p:nvPr>
            <p:ph type="ctrTitle"/>
            <p:custDataLst>
              <p:tags r:id="rId5"/>
            </p:custDataLst>
          </p:nvPr>
        </p:nvSpPr>
        <p:spPr>
          <a:xfrm>
            <a:off x="838200" y="2075440"/>
            <a:ext cx="10515000" cy="1630880"/>
          </a:xfrm>
        </p:spPr>
        <p:txBody>
          <a:bodyPr wrap="square" anchor="b">
            <a:normAutofit/>
          </a:bodyPr>
          <a:lstStyle>
            <a:lvl1pPr algn="ctr">
              <a:lnSpc>
                <a:spcPct val="100000"/>
              </a:lnSpc>
              <a:defRPr sz="6200">
                <a:solidFill>
                  <a:schemeClr val="lt1">
                    <a:lumMod val="100000"/>
                  </a:schemeClr>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9"/>
            </p:custDataLst>
          </p:nvPr>
        </p:nvSpPr>
        <p:spPr>
          <a:xfrm>
            <a:off x="838200" y="4312253"/>
            <a:ext cx="10515000" cy="488348"/>
          </a:xfrm>
        </p:spPr>
        <p:txBody>
          <a:bodyPr wrap="square" anchor="t">
            <a:normAutofit/>
          </a:bodyPr>
          <a:lstStyle>
            <a:lvl1pPr marL="0" indent="0" algn="ctr">
              <a:lnSpc>
                <a:spcPct val="100000"/>
              </a:lnSpc>
              <a:buNone/>
              <a:defRPr sz="1800">
                <a:solidFill>
                  <a:schemeClr val="lt1">
                    <a:lumMod val="100000"/>
                  </a:schemeClr>
                </a:solidFill>
              </a:defRPr>
            </a:lvl1pPr>
          </a:lstStyle>
          <a:p>
            <a:pPr lvl="0"/>
            <a:r>
              <a:rPr lang="zh-CN" altLang="en-US" dirty="0"/>
              <a:t>署名</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2024/12/29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78.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heme" Target="../theme/theme10.xml"/><Relationship Id="rId1" Type="http://schemas.openxmlformats.org/officeDocument/2006/relationships/slideLayout" Target="../slideLayouts/slideLayout29.xml"/><Relationship Id="rId6" Type="http://schemas.openxmlformats.org/officeDocument/2006/relationships/tags" Target="../tags/tag176.xml"/><Relationship Id="rId11" Type="http://schemas.openxmlformats.org/officeDocument/2006/relationships/image" Target="NULL" TargetMode="External"/><Relationship Id="rId5" Type="http://schemas.openxmlformats.org/officeDocument/2006/relationships/tags" Target="../tags/tag175.xml"/><Relationship Id="rId10" Type="http://schemas.openxmlformats.org/officeDocument/2006/relationships/image" Target="../media/image1.png"/><Relationship Id="rId4" Type="http://schemas.openxmlformats.org/officeDocument/2006/relationships/tags" Target="../tags/tag174.xml"/><Relationship Id="rId9" Type="http://schemas.openxmlformats.org/officeDocument/2006/relationships/tags" Target="../tags/tag179.xml"/></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heme" Target="../theme/theme11.xml"/><Relationship Id="rId1" Type="http://schemas.openxmlformats.org/officeDocument/2006/relationships/slideLayout" Target="../slideLayouts/slideLayout30.xml"/><Relationship Id="rId6" Type="http://schemas.openxmlformats.org/officeDocument/2006/relationships/tags" Target="../tags/tag188.xml"/><Relationship Id="rId11" Type="http://schemas.openxmlformats.org/officeDocument/2006/relationships/image" Target="NULL" TargetMode="External"/><Relationship Id="rId5" Type="http://schemas.openxmlformats.org/officeDocument/2006/relationships/tags" Target="../tags/tag187.xml"/><Relationship Id="rId10" Type="http://schemas.openxmlformats.org/officeDocument/2006/relationships/image" Target="../media/image1.png"/><Relationship Id="rId4" Type="http://schemas.openxmlformats.org/officeDocument/2006/relationships/tags" Target="../tags/tag186.xml"/><Relationship Id="rId9" Type="http://schemas.openxmlformats.org/officeDocument/2006/relationships/tags" Target="../tags/tag191.xml"/></Relationships>
</file>

<file path=ppt/slideMasters/_rels/slideMaster12.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heme" Target="../theme/theme12.xml"/><Relationship Id="rId1" Type="http://schemas.openxmlformats.org/officeDocument/2006/relationships/slideLayout" Target="../slideLayouts/slideLayout31.xml"/><Relationship Id="rId6" Type="http://schemas.openxmlformats.org/officeDocument/2006/relationships/tags" Target="../tags/tag200.xml"/><Relationship Id="rId11" Type="http://schemas.openxmlformats.org/officeDocument/2006/relationships/image" Target="NULL" TargetMode="External"/><Relationship Id="rId5" Type="http://schemas.openxmlformats.org/officeDocument/2006/relationships/tags" Target="../tags/tag199.xml"/><Relationship Id="rId10" Type="http://schemas.openxmlformats.org/officeDocument/2006/relationships/image" Target="../media/image1.png"/><Relationship Id="rId4" Type="http://schemas.openxmlformats.org/officeDocument/2006/relationships/tags" Target="../tags/tag198.xml"/><Relationship Id="rId9" Type="http://schemas.openxmlformats.org/officeDocument/2006/relationships/tags" Target="../tags/tag203.xml"/></Relationships>
</file>

<file path=ppt/slideMasters/_rels/slideMaster13.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heme" Target="../theme/theme13.xml"/><Relationship Id="rId1" Type="http://schemas.openxmlformats.org/officeDocument/2006/relationships/slideLayout" Target="../slideLayouts/slideLayout32.xml"/><Relationship Id="rId6" Type="http://schemas.openxmlformats.org/officeDocument/2006/relationships/tags" Target="../tags/tag215.xml"/><Relationship Id="rId11" Type="http://schemas.openxmlformats.org/officeDocument/2006/relationships/image" Target="NULL" TargetMode="External"/><Relationship Id="rId5" Type="http://schemas.openxmlformats.org/officeDocument/2006/relationships/tags" Target="../tags/tag214.xml"/><Relationship Id="rId10" Type="http://schemas.openxmlformats.org/officeDocument/2006/relationships/image" Target="../media/image1.png"/><Relationship Id="rId4" Type="http://schemas.openxmlformats.org/officeDocument/2006/relationships/tags" Target="../tags/tag213.xml"/><Relationship Id="rId9" Type="http://schemas.openxmlformats.org/officeDocument/2006/relationships/tags" Target="../tags/tag218.xml"/></Relationships>
</file>

<file path=ppt/slideMasters/_rels/slideMaster14.xml.rels><?xml version="1.0" encoding="UTF-8" standalone="yes"?>
<Relationships xmlns="http://schemas.openxmlformats.org/package/2006/relationships"><Relationship Id="rId8" Type="http://schemas.openxmlformats.org/officeDocument/2006/relationships/tags" Target="../tags/tag229.xml"/><Relationship Id="rId3" Type="http://schemas.openxmlformats.org/officeDocument/2006/relationships/tags" Target="../tags/tag224.xml"/><Relationship Id="rId7" Type="http://schemas.openxmlformats.org/officeDocument/2006/relationships/tags" Target="../tags/tag228.xml"/><Relationship Id="rId2" Type="http://schemas.openxmlformats.org/officeDocument/2006/relationships/theme" Target="../theme/theme14.xml"/><Relationship Id="rId1" Type="http://schemas.openxmlformats.org/officeDocument/2006/relationships/slideLayout" Target="../slideLayouts/slideLayout33.xml"/><Relationship Id="rId6" Type="http://schemas.openxmlformats.org/officeDocument/2006/relationships/tags" Target="../tags/tag227.xml"/><Relationship Id="rId11" Type="http://schemas.openxmlformats.org/officeDocument/2006/relationships/image" Target="NULL" TargetMode="External"/><Relationship Id="rId5" Type="http://schemas.openxmlformats.org/officeDocument/2006/relationships/tags" Target="../tags/tag226.xml"/><Relationship Id="rId10" Type="http://schemas.openxmlformats.org/officeDocument/2006/relationships/image" Target="../media/image1.png"/><Relationship Id="rId4" Type="http://schemas.openxmlformats.org/officeDocument/2006/relationships/tags" Target="../tags/tag225.xml"/><Relationship Id="rId9" Type="http://schemas.openxmlformats.org/officeDocument/2006/relationships/tags" Target="../tags/tag230.xml"/></Relationships>
</file>

<file path=ppt/slideMasters/_rels/slideMaster15.xml.rels><?xml version="1.0" encoding="UTF-8" standalone="yes"?>
<Relationships xmlns="http://schemas.openxmlformats.org/package/2006/relationships"><Relationship Id="rId8" Type="http://schemas.openxmlformats.org/officeDocument/2006/relationships/tags" Target="../tags/tag240.xml"/><Relationship Id="rId3" Type="http://schemas.openxmlformats.org/officeDocument/2006/relationships/tags" Target="../tags/tag235.xml"/><Relationship Id="rId7" Type="http://schemas.openxmlformats.org/officeDocument/2006/relationships/tags" Target="../tags/tag239.xml"/><Relationship Id="rId2" Type="http://schemas.openxmlformats.org/officeDocument/2006/relationships/theme" Target="../theme/theme15.xml"/><Relationship Id="rId1" Type="http://schemas.openxmlformats.org/officeDocument/2006/relationships/slideLayout" Target="../slideLayouts/slideLayout34.xml"/><Relationship Id="rId6" Type="http://schemas.openxmlformats.org/officeDocument/2006/relationships/tags" Target="../tags/tag238.xml"/><Relationship Id="rId11" Type="http://schemas.openxmlformats.org/officeDocument/2006/relationships/image" Target="NULL" TargetMode="External"/><Relationship Id="rId5" Type="http://schemas.openxmlformats.org/officeDocument/2006/relationships/tags" Target="../tags/tag237.xml"/><Relationship Id="rId10" Type="http://schemas.openxmlformats.org/officeDocument/2006/relationships/image" Target="../media/image1.png"/><Relationship Id="rId4" Type="http://schemas.openxmlformats.org/officeDocument/2006/relationships/tags" Target="../tags/tag236.xml"/><Relationship Id="rId9" Type="http://schemas.openxmlformats.org/officeDocument/2006/relationships/tags" Target="../tags/tag241.xml"/></Relationships>
</file>

<file path=ppt/slideMasters/_rels/slideMaster16.xml.rels><?xml version="1.0" encoding="UTF-8" standalone="yes"?>
<Relationships xmlns="http://schemas.openxmlformats.org/package/2006/relationships"><Relationship Id="rId8" Type="http://schemas.openxmlformats.org/officeDocument/2006/relationships/tags" Target="../tags/tag255.xml"/><Relationship Id="rId3" Type="http://schemas.openxmlformats.org/officeDocument/2006/relationships/tags" Target="../tags/tag250.xml"/><Relationship Id="rId7" Type="http://schemas.openxmlformats.org/officeDocument/2006/relationships/tags" Target="../tags/tag254.xml"/><Relationship Id="rId2" Type="http://schemas.openxmlformats.org/officeDocument/2006/relationships/theme" Target="../theme/theme16.xml"/><Relationship Id="rId1" Type="http://schemas.openxmlformats.org/officeDocument/2006/relationships/slideLayout" Target="../slideLayouts/slideLayout35.xml"/><Relationship Id="rId6" Type="http://schemas.openxmlformats.org/officeDocument/2006/relationships/tags" Target="../tags/tag253.xml"/><Relationship Id="rId11" Type="http://schemas.openxmlformats.org/officeDocument/2006/relationships/image" Target="NULL" TargetMode="External"/><Relationship Id="rId5" Type="http://schemas.openxmlformats.org/officeDocument/2006/relationships/tags" Target="../tags/tag252.xml"/><Relationship Id="rId10" Type="http://schemas.openxmlformats.org/officeDocument/2006/relationships/image" Target="../media/image1.png"/><Relationship Id="rId4" Type="http://schemas.openxmlformats.org/officeDocument/2006/relationships/tags" Target="../tags/tag251.xml"/><Relationship Id="rId9" Type="http://schemas.openxmlformats.org/officeDocument/2006/relationships/tags" Target="../tags/tag256.xml"/></Relationships>
</file>

<file path=ppt/slideMasters/_rels/slideMaster17.xml.rels><?xml version="1.0" encoding="UTF-8" standalone="yes"?>
<Relationships xmlns="http://schemas.openxmlformats.org/package/2006/relationships"><Relationship Id="rId8" Type="http://schemas.openxmlformats.org/officeDocument/2006/relationships/tags" Target="../tags/tag267.xml"/><Relationship Id="rId3" Type="http://schemas.openxmlformats.org/officeDocument/2006/relationships/tags" Target="../tags/tag262.xml"/><Relationship Id="rId7" Type="http://schemas.openxmlformats.org/officeDocument/2006/relationships/tags" Target="../tags/tag266.xml"/><Relationship Id="rId2" Type="http://schemas.openxmlformats.org/officeDocument/2006/relationships/theme" Target="../theme/theme17.xml"/><Relationship Id="rId1" Type="http://schemas.openxmlformats.org/officeDocument/2006/relationships/slideLayout" Target="../slideLayouts/slideLayout36.xml"/><Relationship Id="rId6" Type="http://schemas.openxmlformats.org/officeDocument/2006/relationships/tags" Target="../tags/tag265.xml"/><Relationship Id="rId11" Type="http://schemas.openxmlformats.org/officeDocument/2006/relationships/image" Target="NULL" TargetMode="External"/><Relationship Id="rId5" Type="http://schemas.openxmlformats.org/officeDocument/2006/relationships/tags" Target="../tags/tag264.xml"/><Relationship Id="rId10" Type="http://schemas.openxmlformats.org/officeDocument/2006/relationships/image" Target="../media/image1.png"/><Relationship Id="rId4" Type="http://schemas.openxmlformats.org/officeDocument/2006/relationships/tags" Target="../tags/tag263.xml"/><Relationship Id="rId9" Type="http://schemas.openxmlformats.org/officeDocument/2006/relationships/tags" Target="../tags/tag268.xml"/></Relationships>
</file>

<file path=ppt/slideMasters/_rels/slideMaster18.xml.rels><?xml version="1.0" encoding="UTF-8" standalone="yes"?>
<Relationships xmlns="http://schemas.openxmlformats.org/package/2006/relationships"><Relationship Id="rId8" Type="http://schemas.openxmlformats.org/officeDocument/2006/relationships/tags" Target="../tags/tag279.xml"/><Relationship Id="rId3" Type="http://schemas.openxmlformats.org/officeDocument/2006/relationships/tags" Target="../tags/tag274.xml"/><Relationship Id="rId7" Type="http://schemas.openxmlformats.org/officeDocument/2006/relationships/tags" Target="../tags/tag278.xml"/><Relationship Id="rId2" Type="http://schemas.openxmlformats.org/officeDocument/2006/relationships/theme" Target="../theme/theme18.xml"/><Relationship Id="rId1" Type="http://schemas.openxmlformats.org/officeDocument/2006/relationships/slideLayout" Target="../slideLayouts/slideLayout37.xml"/><Relationship Id="rId6" Type="http://schemas.openxmlformats.org/officeDocument/2006/relationships/tags" Target="../tags/tag277.xml"/><Relationship Id="rId11" Type="http://schemas.openxmlformats.org/officeDocument/2006/relationships/image" Target="NULL" TargetMode="External"/><Relationship Id="rId5" Type="http://schemas.openxmlformats.org/officeDocument/2006/relationships/tags" Target="../tags/tag276.xml"/><Relationship Id="rId10" Type="http://schemas.openxmlformats.org/officeDocument/2006/relationships/image" Target="../media/image1.png"/><Relationship Id="rId4" Type="http://schemas.openxmlformats.org/officeDocument/2006/relationships/tags" Target="../tags/tag275.xml"/><Relationship Id="rId9" Type="http://schemas.openxmlformats.org/officeDocument/2006/relationships/tags" Target="../tags/tag280.xml"/></Relationships>
</file>

<file path=ppt/slideMasters/_rels/slideMaster19.xml.rels><?xml version="1.0" encoding="UTF-8" standalone="yes"?>
<Relationships xmlns="http://schemas.openxmlformats.org/package/2006/relationships"><Relationship Id="rId8" Type="http://schemas.openxmlformats.org/officeDocument/2006/relationships/tags" Target="../tags/tag290.xml"/><Relationship Id="rId3" Type="http://schemas.openxmlformats.org/officeDocument/2006/relationships/tags" Target="../tags/tag285.xml"/><Relationship Id="rId7" Type="http://schemas.openxmlformats.org/officeDocument/2006/relationships/tags" Target="../tags/tag289.xml"/><Relationship Id="rId2" Type="http://schemas.openxmlformats.org/officeDocument/2006/relationships/theme" Target="../theme/theme19.xml"/><Relationship Id="rId1" Type="http://schemas.openxmlformats.org/officeDocument/2006/relationships/slideLayout" Target="../slideLayouts/slideLayout38.xml"/><Relationship Id="rId6" Type="http://schemas.openxmlformats.org/officeDocument/2006/relationships/tags" Target="../tags/tag288.xml"/><Relationship Id="rId11" Type="http://schemas.openxmlformats.org/officeDocument/2006/relationships/image" Target="NULL" TargetMode="External"/><Relationship Id="rId5" Type="http://schemas.openxmlformats.org/officeDocument/2006/relationships/tags" Target="../tags/tag287.xml"/><Relationship Id="rId10" Type="http://schemas.openxmlformats.org/officeDocument/2006/relationships/image" Target="../media/image1.png"/><Relationship Id="rId4" Type="http://schemas.openxmlformats.org/officeDocument/2006/relationships/tags" Target="../tags/tag286.xml"/><Relationship Id="rId9" Type="http://schemas.openxmlformats.org/officeDocument/2006/relationships/tags" Target="../tags/tag29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11" Type="http://schemas.openxmlformats.org/officeDocument/2006/relationships/image" Target="NULL" TargetMode="External"/><Relationship Id="rId5" Type="http://schemas.openxmlformats.org/officeDocument/2006/relationships/tags" Target="../tags/tag3.xml"/><Relationship Id="rId10" Type="http://schemas.openxmlformats.org/officeDocument/2006/relationships/image" Target="../media/image1.png"/><Relationship Id="rId4" Type="http://schemas.openxmlformats.org/officeDocument/2006/relationships/tags" Target="../tags/tag2.xml"/><Relationship Id="rId9" Type="http://schemas.openxmlformats.org/officeDocument/2006/relationships/tags" Target="../tags/tag7.xml"/></Relationships>
</file>

<file path=ppt/slideMasters/_rels/slideMaster20.xml.rels><?xml version="1.0" encoding="UTF-8" standalone="yes"?>
<Relationships xmlns="http://schemas.openxmlformats.org/package/2006/relationships"><Relationship Id="rId8" Type="http://schemas.openxmlformats.org/officeDocument/2006/relationships/tags" Target="../tags/tag301.xml"/><Relationship Id="rId3" Type="http://schemas.openxmlformats.org/officeDocument/2006/relationships/tags" Target="../tags/tag296.xml"/><Relationship Id="rId7" Type="http://schemas.openxmlformats.org/officeDocument/2006/relationships/tags" Target="../tags/tag300.xml"/><Relationship Id="rId2" Type="http://schemas.openxmlformats.org/officeDocument/2006/relationships/theme" Target="../theme/theme20.xml"/><Relationship Id="rId1" Type="http://schemas.openxmlformats.org/officeDocument/2006/relationships/slideLayout" Target="../slideLayouts/slideLayout39.xml"/><Relationship Id="rId6" Type="http://schemas.openxmlformats.org/officeDocument/2006/relationships/tags" Target="../tags/tag299.xml"/><Relationship Id="rId11" Type="http://schemas.openxmlformats.org/officeDocument/2006/relationships/image" Target="NULL" TargetMode="External"/><Relationship Id="rId5" Type="http://schemas.openxmlformats.org/officeDocument/2006/relationships/tags" Target="../tags/tag298.xml"/><Relationship Id="rId10" Type="http://schemas.openxmlformats.org/officeDocument/2006/relationships/image" Target="../media/image1.png"/><Relationship Id="rId4" Type="http://schemas.openxmlformats.org/officeDocument/2006/relationships/tags" Target="../tags/tag297.xml"/><Relationship Id="rId9" Type="http://schemas.openxmlformats.org/officeDocument/2006/relationships/tags" Target="../tags/tag302.xml"/></Relationships>
</file>

<file path=ppt/slideMasters/_rels/slideMaster21.xml.rels><?xml version="1.0" encoding="UTF-8" standalone="yes"?>
<Relationships xmlns="http://schemas.openxmlformats.org/package/2006/relationships"><Relationship Id="rId8" Type="http://schemas.openxmlformats.org/officeDocument/2006/relationships/tags" Target="../tags/tag316.xml"/><Relationship Id="rId3" Type="http://schemas.openxmlformats.org/officeDocument/2006/relationships/tags" Target="../tags/tag311.xml"/><Relationship Id="rId7" Type="http://schemas.openxmlformats.org/officeDocument/2006/relationships/tags" Target="../tags/tag315.xml"/><Relationship Id="rId2" Type="http://schemas.openxmlformats.org/officeDocument/2006/relationships/theme" Target="../theme/theme21.xml"/><Relationship Id="rId1" Type="http://schemas.openxmlformats.org/officeDocument/2006/relationships/slideLayout" Target="../slideLayouts/slideLayout40.xml"/><Relationship Id="rId6" Type="http://schemas.openxmlformats.org/officeDocument/2006/relationships/tags" Target="../tags/tag314.xml"/><Relationship Id="rId11" Type="http://schemas.openxmlformats.org/officeDocument/2006/relationships/image" Target="NULL" TargetMode="External"/><Relationship Id="rId5" Type="http://schemas.openxmlformats.org/officeDocument/2006/relationships/tags" Target="../tags/tag313.xml"/><Relationship Id="rId10" Type="http://schemas.openxmlformats.org/officeDocument/2006/relationships/image" Target="../media/image1.png"/><Relationship Id="rId4" Type="http://schemas.openxmlformats.org/officeDocument/2006/relationships/tags" Target="../tags/tag312.xml"/><Relationship Id="rId9" Type="http://schemas.openxmlformats.org/officeDocument/2006/relationships/tags" Target="../tags/tag317.xml"/></Relationships>
</file>

<file path=ppt/slideMasters/_rels/slideMaster22.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2" Type="http://schemas.openxmlformats.org/officeDocument/2006/relationships/theme" Target="../theme/theme22.xml"/><Relationship Id="rId1" Type="http://schemas.openxmlformats.org/officeDocument/2006/relationships/slideLayout" Target="../slideLayouts/slideLayout41.xml"/><Relationship Id="rId6" Type="http://schemas.openxmlformats.org/officeDocument/2006/relationships/tags" Target="../tags/tag326.xml"/><Relationship Id="rId11" Type="http://schemas.openxmlformats.org/officeDocument/2006/relationships/image" Target="NULL" TargetMode="External"/><Relationship Id="rId5" Type="http://schemas.openxmlformats.org/officeDocument/2006/relationships/tags" Target="../tags/tag325.xml"/><Relationship Id="rId10" Type="http://schemas.openxmlformats.org/officeDocument/2006/relationships/image" Target="../media/image1.png"/><Relationship Id="rId4" Type="http://schemas.openxmlformats.org/officeDocument/2006/relationships/tags" Target="../tags/tag324.xml"/><Relationship Id="rId9" Type="http://schemas.openxmlformats.org/officeDocument/2006/relationships/tags" Target="../tags/tag329.xml"/></Relationships>
</file>

<file path=ppt/slideMasters/_rels/slideMaster23.xml.rels><?xml version="1.0" encoding="UTF-8" standalone="yes"?>
<Relationships xmlns="http://schemas.openxmlformats.org/package/2006/relationships"><Relationship Id="rId8" Type="http://schemas.openxmlformats.org/officeDocument/2006/relationships/tags" Target="../tags/tag339.xml"/><Relationship Id="rId3" Type="http://schemas.openxmlformats.org/officeDocument/2006/relationships/tags" Target="../tags/tag334.xml"/><Relationship Id="rId7" Type="http://schemas.openxmlformats.org/officeDocument/2006/relationships/tags" Target="../tags/tag338.xml"/><Relationship Id="rId2" Type="http://schemas.openxmlformats.org/officeDocument/2006/relationships/theme" Target="../theme/theme23.xml"/><Relationship Id="rId1" Type="http://schemas.openxmlformats.org/officeDocument/2006/relationships/slideLayout" Target="../slideLayouts/slideLayout42.xml"/><Relationship Id="rId6" Type="http://schemas.openxmlformats.org/officeDocument/2006/relationships/tags" Target="../tags/tag337.xml"/><Relationship Id="rId11" Type="http://schemas.openxmlformats.org/officeDocument/2006/relationships/image" Target="NULL" TargetMode="External"/><Relationship Id="rId5" Type="http://schemas.openxmlformats.org/officeDocument/2006/relationships/tags" Target="../tags/tag336.xml"/><Relationship Id="rId10" Type="http://schemas.openxmlformats.org/officeDocument/2006/relationships/image" Target="../media/image1.png"/><Relationship Id="rId4" Type="http://schemas.openxmlformats.org/officeDocument/2006/relationships/tags" Target="../tags/tag335.xml"/><Relationship Id="rId9" Type="http://schemas.openxmlformats.org/officeDocument/2006/relationships/tags" Target="../tags/tag340.xml"/></Relationships>
</file>

<file path=ppt/slideMasters/_rels/slideMaster24.xml.rels><?xml version="1.0" encoding="UTF-8" standalone="yes"?>
<Relationships xmlns="http://schemas.openxmlformats.org/package/2006/relationships"><Relationship Id="rId8" Type="http://schemas.openxmlformats.org/officeDocument/2006/relationships/tags" Target="../tags/tag350.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heme" Target="../theme/theme24.xml"/><Relationship Id="rId1" Type="http://schemas.openxmlformats.org/officeDocument/2006/relationships/slideLayout" Target="../slideLayouts/slideLayout43.xml"/><Relationship Id="rId6" Type="http://schemas.openxmlformats.org/officeDocument/2006/relationships/tags" Target="../tags/tag348.xml"/><Relationship Id="rId11" Type="http://schemas.openxmlformats.org/officeDocument/2006/relationships/image" Target="NULL" TargetMode="External"/><Relationship Id="rId5" Type="http://schemas.openxmlformats.org/officeDocument/2006/relationships/tags" Target="../tags/tag347.xml"/><Relationship Id="rId10" Type="http://schemas.openxmlformats.org/officeDocument/2006/relationships/image" Target="../media/image1.png"/><Relationship Id="rId4" Type="http://schemas.openxmlformats.org/officeDocument/2006/relationships/tags" Target="../tags/tag346.xml"/><Relationship Id="rId9" Type="http://schemas.openxmlformats.org/officeDocument/2006/relationships/tags" Target="../tags/tag351.xml"/></Relationships>
</file>

<file path=ppt/slideMasters/_rels/slideMaster25.xml.rels><?xml version="1.0" encoding="UTF-8" standalone="yes"?>
<Relationships xmlns="http://schemas.openxmlformats.org/package/2006/relationships"><Relationship Id="rId8" Type="http://schemas.openxmlformats.org/officeDocument/2006/relationships/tags" Target="../tags/tag362.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heme" Target="../theme/theme25.xml"/><Relationship Id="rId1" Type="http://schemas.openxmlformats.org/officeDocument/2006/relationships/slideLayout" Target="../slideLayouts/slideLayout44.xml"/><Relationship Id="rId6" Type="http://schemas.openxmlformats.org/officeDocument/2006/relationships/tags" Target="../tags/tag360.xml"/><Relationship Id="rId11" Type="http://schemas.openxmlformats.org/officeDocument/2006/relationships/image" Target="NULL" TargetMode="External"/><Relationship Id="rId5" Type="http://schemas.openxmlformats.org/officeDocument/2006/relationships/tags" Target="../tags/tag359.xml"/><Relationship Id="rId10" Type="http://schemas.openxmlformats.org/officeDocument/2006/relationships/image" Target="../media/image1.png"/><Relationship Id="rId4" Type="http://schemas.openxmlformats.org/officeDocument/2006/relationships/tags" Target="../tags/tag358.xml"/><Relationship Id="rId9" Type="http://schemas.openxmlformats.org/officeDocument/2006/relationships/tags" Target="../tags/tag363.xml"/></Relationships>
</file>

<file path=ppt/slideMasters/_rels/slideMaster26.xml.rels><?xml version="1.0" encoding="UTF-8" standalone="yes"?>
<Relationships xmlns="http://schemas.openxmlformats.org/package/2006/relationships"><Relationship Id="rId8" Type="http://schemas.openxmlformats.org/officeDocument/2006/relationships/tags" Target="../tags/tag373.xml"/><Relationship Id="rId3" Type="http://schemas.openxmlformats.org/officeDocument/2006/relationships/tags" Target="../tags/tag368.xml"/><Relationship Id="rId7" Type="http://schemas.openxmlformats.org/officeDocument/2006/relationships/tags" Target="../tags/tag372.xml"/><Relationship Id="rId2" Type="http://schemas.openxmlformats.org/officeDocument/2006/relationships/theme" Target="../theme/theme26.xml"/><Relationship Id="rId1" Type="http://schemas.openxmlformats.org/officeDocument/2006/relationships/slideLayout" Target="../slideLayouts/slideLayout45.xml"/><Relationship Id="rId6" Type="http://schemas.openxmlformats.org/officeDocument/2006/relationships/tags" Target="../tags/tag371.xml"/><Relationship Id="rId11" Type="http://schemas.openxmlformats.org/officeDocument/2006/relationships/image" Target="NULL" TargetMode="External"/><Relationship Id="rId5" Type="http://schemas.openxmlformats.org/officeDocument/2006/relationships/tags" Target="../tags/tag370.xml"/><Relationship Id="rId10" Type="http://schemas.openxmlformats.org/officeDocument/2006/relationships/image" Target="../media/image1.png"/><Relationship Id="rId4" Type="http://schemas.openxmlformats.org/officeDocument/2006/relationships/tags" Target="../tags/tag369.xml"/><Relationship Id="rId9" Type="http://schemas.openxmlformats.org/officeDocument/2006/relationships/tags" Target="../tags/tag374.xml"/></Relationships>
</file>

<file path=ppt/slideMasters/_rels/slideMaster27.xml.rels><?xml version="1.0" encoding="UTF-8" standalone="yes"?>
<Relationships xmlns="http://schemas.openxmlformats.org/package/2006/relationships"><Relationship Id="rId8" Type="http://schemas.openxmlformats.org/officeDocument/2006/relationships/tags" Target="../tags/tag385.xml"/><Relationship Id="rId3" Type="http://schemas.openxmlformats.org/officeDocument/2006/relationships/tags" Target="../tags/tag380.xml"/><Relationship Id="rId7" Type="http://schemas.openxmlformats.org/officeDocument/2006/relationships/tags" Target="../tags/tag384.xml"/><Relationship Id="rId2" Type="http://schemas.openxmlformats.org/officeDocument/2006/relationships/theme" Target="../theme/theme27.xml"/><Relationship Id="rId1" Type="http://schemas.openxmlformats.org/officeDocument/2006/relationships/slideLayout" Target="../slideLayouts/slideLayout46.xml"/><Relationship Id="rId6" Type="http://schemas.openxmlformats.org/officeDocument/2006/relationships/tags" Target="../tags/tag383.xml"/><Relationship Id="rId11" Type="http://schemas.openxmlformats.org/officeDocument/2006/relationships/image" Target="NULL" TargetMode="External"/><Relationship Id="rId5" Type="http://schemas.openxmlformats.org/officeDocument/2006/relationships/tags" Target="../tags/tag382.xml"/><Relationship Id="rId10" Type="http://schemas.openxmlformats.org/officeDocument/2006/relationships/image" Target="../media/image1.png"/><Relationship Id="rId4" Type="http://schemas.openxmlformats.org/officeDocument/2006/relationships/tags" Target="../tags/tag381.xml"/><Relationship Id="rId9" Type="http://schemas.openxmlformats.org/officeDocument/2006/relationships/tags" Target="../tags/tag386.xml"/></Relationships>
</file>

<file path=ppt/slideMasters/_rels/slideMaster28.xml.rels><?xml version="1.0" encoding="UTF-8" standalone="yes"?>
<Relationships xmlns="http://schemas.openxmlformats.org/package/2006/relationships"><Relationship Id="rId8" Type="http://schemas.openxmlformats.org/officeDocument/2006/relationships/tags" Target="../tags/tag396.xml"/><Relationship Id="rId3" Type="http://schemas.openxmlformats.org/officeDocument/2006/relationships/tags" Target="../tags/tag391.xml"/><Relationship Id="rId7" Type="http://schemas.openxmlformats.org/officeDocument/2006/relationships/tags" Target="../tags/tag395.xml"/><Relationship Id="rId2" Type="http://schemas.openxmlformats.org/officeDocument/2006/relationships/theme" Target="../theme/theme28.xml"/><Relationship Id="rId1" Type="http://schemas.openxmlformats.org/officeDocument/2006/relationships/slideLayout" Target="../slideLayouts/slideLayout47.xml"/><Relationship Id="rId6" Type="http://schemas.openxmlformats.org/officeDocument/2006/relationships/tags" Target="../tags/tag394.xml"/><Relationship Id="rId11" Type="http://schemas.openxmlformats.org/officeDocument/2006/relationships/image" Target="NULL" TargetMode="External"/><Relationship Id="rId5" Type="http://schemas.openxmlformats.org/officeDocument/2006/relationships/tags" Target="../tags/tag393.xml"/><Relationship Id="rId10" Type="http://schemas.openxmlformats.org/officeDocument/2006/relationships/image" Target="../media/image1.png"/><Relationship Id="rId4" Type="http://schemas.openxmlformats.org/officeDocument/2006/relationships/tags" Target="../tags/tag392.xml"/><Relationship Id="rId9" Type="http://schemas.openxmlformats.org/officeDocument/2006/relationships/tags" Target="../tags/tag397.xml"/></Relationships>
</file>

<file path=ppt/slideMasters/_rels/slideMaster29.xml.rels><?xml version="1.0" encoding="UTF-8" standalone="yes"?>
<Relationships xmlns="http://schemas.openxmlformats.org/package/2006/relationships"><Relationship Id="rId8" Type="http://schemas.openxmlformats.org/officeDocument/2006/relationships/tags" Target="../tags/tag411.xml"/><Relationship Id="rId3" Type="http://schemas.openxmlformats.org/officeDocument/2006/relationships/tags" Target="../tags/tag406.xml"/><Relationship Id="rId7" Type="http://schemas.openxmlformats.org/officeDocument/2006/relationships/tags" Target="../tags/tag410.xml"/><Relationship Id="rId2" Type="http://schemas.openxmlformats.org/officeDocument/2006/relationships/theme" Target="../theme/theme29.xml"/><Relationship Id="rId1" Type="http://schemas.openxmlformats.org/officeDocument/2006/relationships/slideLayout" Target="../slideLayouts/slideLayout48.xml"/><Relationship Id="rId6" Type="http://schemas.openxmlformats.org/officeDocument/2006/relationships/tags" Target="../tags/tag409.xml"/><Relationship Id="rId11" Type="http://schemas.openxmlformats.org/officeDocument/2006/relationships/image" Target="NULL" TargetMode="External"/><Relationship Id="rId5" Type="http://schemas.openxmlformats.org/officeDocument/2006/relationships/tags" Target="../tags/tag408.xml"/><Relationship Id="rId10" Type="http://schemas.openxmlformats.org/officeDocument/2006/relationships/image" Target="../media/image1.png"/><Relationship Id="rId4" Type="http://schemas.openxmlformats.org/officeDocument/2006/relationships/tags" Target="../tags/tag407.xml"/><Relationship Id="rId9" Type="http://schemas.openxmlformats.org/officeDocument/2006/relationships/tags" Target="../tags/tag412.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tags" Target="../tags/tag18.xml"/><Relationship Id="rId11" Type="http://schemas.openxmlformats.org/officeDocument/2006/relationships/image" Target="NULL" TargetMode="External"/><Relationship Id="rId5" Type="http://schemas.openxmlformats.org/officeDocument/2006/relationships/tags" Target="../tags/tag17.xml"/><Relationship Id="rId10" Type="http://schemas.openxmlformats.org/officeDocument/2006/relationships/image" Target="../media/image1.png"/><Relationship Id="rId4" Type="http://schemas.openxmlformats.org/officeDocument/2006/relationships/tags" Target="../tags/tag16.xml"/><Relationship Id="rId9" Type="http://schemas.openxmlformats.org/officeDocument/2006/relationships/tags" Target="../tags/tag21.xml"/></Relationships>
</file>

<file path=ppt/slideMasters/_rels/slideMaster30.xml.rels><?xml version="1.0" encoding="UTF-8" standalone="yes"?>
<Relationships xmlns="http://schemas.openxmlformats.org/package/2006/relationships"><Relationship Id="rId8" Type="http://schemas.openxmlformats.org/officeDocument/2006/relationships/tags" Target="../tags/tag422.xml"/><Relationship Id="rId3" Type="http://schemas.openxmlformats.org/officeDocument/2006/relationships/tags" Target="../tags/tag417.xml"/><Relationship Id="rId7" Type="http://schemas.openxmlformats.org/officeDocument/2006/relationships/tags" Target="../tags/tag421.xml"/><Relationship Id="rId2" Type="http://schemas.openxmlformats.org/officeDocument/2006/relationships/theme" Target="../theme/theme30.xml"/><Relationship Id="rId1" Type="http://schemas.openxmlformats.org/officeDocument/2006/relationships/slideLayout" Target="../slideLayouts/slideLayout49.xml"/><Relationship Id="rId6" Type="http://schemas.openxmlformats.org/officeDocument/2006/relationships/tags" Target="../tags/tag420.xml"/><Relationship Id="rId11" Type="http://schemas.openxmlformats.org/officeDocument/2006/relationships/image" Target="NULL" TargetMode="External"/><Relationship Id="rId5" Type="http://schemas.openxmlformats.org/officeDocument/2006/relationships/tags" Target="../tags/tag419.xml"/><Relationship Id="rId10" Type="http://schemas.openxmlformats.org/officeDocument/2006/relationships/image" Target="../media/image1.png"/><Relationship Id="rId4" Type="http://schemas.openxmlformats.org/officeDocument/2006/relationships/tags" Target="../tags/tag418.xml"/><Relationship Id="rId9" Type="http://schemas.openxmlformats.org/officeDocument/2006/relationships/tags" Target="../tags/tag423.xml"/></Relationships>
</file>

<file path=ppt/slideMasters/_rels/slideMaster31.xml.rels><?xml version="1.0" encoding="UTF-8" standalone="yes"?>
<Relationships xmlns="http://schemas.openxmlformats.org/package/2006/relationships"><Relationship Id="rId8" Type="http://schemas.openxmlformats.org/officeDocument/2006/relationships/tags" Target="../tags/tag433.xml"/><Relationship Id="rId3" Type="http://schemas.openxmlformats.org/officeDocument/2006/relationships/tags" Target="../tags/tag428.xml"/><Relationship Id="rId7" Type="http://schemas.openxmlformats.org/officeDocument/2006/relationships/tags" Target="../tags/tag432.xml"/><Relationship Id="rId2" Type="http://schemas.openxmlformats.org/officeDocument/2006/relationships/theme" Target="../theme/theme31.xml"/><Relationship Id="rId1" Type="http://schemas.openxmlformats.org/officeDocument/2006/relationships/slideLayout" Target="../slideLayouts/slideLayout50.xml"/><Relationship Id="rId6" Type="http://schemas.openxmlformats.org/officeDocument/2006/relationships/tags" Target="../tags/tag431.xml"/><Relationship Id="rId11" Type="http://schemas.openxmlformats.org/officeDocument/2006/relationships/image" Target="NULL" TargetMode="External"/><Relationship Id="rId5" Type="http://schemas.openxmlformats.org/officeDocument/2006/relationships/tags" Target="../tags/tag430.xml"/><Relationship Id="rId10" Type="http://schemas.openxmlformats.org/officeDocument/2006/relationships/image" Target="../media/image1.png"/><Relationship Id="rId4" Type="http://schemas.openxmlformats.org/officeDocument/2006/relationships/tags" Target="../tags/tag429.xml"/><Relationship Id="rId9" Type="http://schemas.openxmlformats.org/officeDocument/2006/relationships/tags" Target="../tags/tag434.xml"/></Relationships>
</file>

<file path=ppt/slideMasters/_rels/slideMaster32.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2" Type="http://schemas.openxmlformats.org/officeDocument/2006/relationships/theme" Target="../theme/theme32.xml"/><Relationship Id="rId1" Type="http://schemas.openxmlformats.org/officeDocument/2006/relationships/slideLayout" Target="../slideLayouts/slideLayout51.xml"/><Relationship Id="rId6" Type="http://schemas.openxmlformats.org/officeDocument/2006/relationships/tags" Target="../tags/tag442.xml"/><Relationship Id="rId11" Type="http://schemas.openxmlformats.org/officeDocument/2006/relationships/image" Target="NULL" TargetMode="External"/><Relationship Id="rId5" Type="http://schemas.openxmlformats.org/officeDocument/2006/relationships/tags" Target="../tags/tag441.xml"/><Relationship Id="rId10" Type="http://schemas.openxmlformats.org/officeDocument/2006/relationships/image" Target="../media/image1.png"/><Relationship Id="rId4" Type="http://schemas.openxmlformats.org/officeDocument/2006/relationships/tags" Target="../tags/tag440.xml"/><Relationship Id="rId9" Type="http://schemas.openxmlformats.org/officeDocument/2006/relationships/tags" Target="../tags/tag445.xml"/></Relationships>
</file>

<file path=ppt/slideMasters/_rels/slideMaster33.xml.rels><?xml version="1.0" encoding="UTF-8" standalone="yes"?>
<Relationships xmlns="http://schemas.openxmlformats.org/package/2006/relationships"><Relationship Id="rId8" Type="http://schemas.openxmlformats.org/officeDocument/2006/relationships/tags" Target="../tags/tag460.xml"/><Relationship Id="rId3" Type="http://schemas.openxmlformats.org/officeDocument/2006/relationships/tags" Target="../tags/tag455.xml"/><Relationship Id="rId7" Type="http://schemas.openxmlformats.org/officeDocument/2006/relationships/tags" Target="../tags/tag459.xml"/><Relationship Id="rId2" Type="http://schemas.openxmlformats.org/officeDocument/2006/relationships/theme" Target="../theme/theme33.xml"/><Relationship Id="rId1" Type="http://schemas.openxmlformats.org/officeDocument/2006/relationships/slideLayout" Target="../slideLayouts/slideLayout52.xml"/><Relationship Id="rId6" Type="http://schemas.openxmlformats.org/officeDocument/2006/relationships/tags" Target="../tags/tag458.xml"/><Relationship Id="rId11" Type="http://schemas.openxmlformats.org/officeDocument/2006/relationships/image" Target="NULL" TargetMode="External"/><Relationship Id="rId5" Type="http://schemas.openxmlformats.org/officeDocument/2006/relationships/tags" Target="../tags/tag457.xml"/><Relationship Id="rId10" Type="http://schemas.openxmlformats.org/officeDocument/2006/relationships/image" Target="../media/image1.png"/><Relationship Id="rId4" Type="http://schemas.openxmlformats.org/officeDocument/2006/relationships/tags" Target="../tags/tag456.xml"/><Relationship Id="rId9" Type="http://schemas.openxmlformats.org/officeDocument/2006/relationships/tags" Target="../tags/tag461.xml"/></Relationships>
</file>

<file path=ppt/slideMasters/_rels/slideMaster34.xml.rels><?xml version="1.0" encoding="UTF-8" standalone="yes"?>
<Relationships xmlns="http://schemas.openxmlformats.org/package/2006/relationships"><Relationship Id="rId8" Type="http://schemas.openxmlformats.org/officeDocument/2006/relationships/tags" Target="../tags/tag471.xml"/><Relationship Id="rId3" Type="http://schemas.openxmlformats.org/officeDocument/2006/relationships/tags" Target="../tags/tag466.xml"/><Relationship Id="rId7" Type="http://schemas.openxmlformats.org/officeDocument/2006/relationships/tags" Target="../tags/tag470.xml"/><Relationship Id="rId2" Type="http://schemas.openxmlformats.org/officeDocument/2006/relationships/theme" Target="../theme/theme34.xml"/><Relationship Id="rId1" Type="http://schemas.openxmlformats.org/officeDocument/2006/relationships/slideLayout" Target="../slideLayouts/slideLayout53.xml"/><Relationship Id="rId6" Type="http://schemas.openxmlformats.org/officeDocument/2006/relationships/tags" Target="../tags/tag469.xml"/><Relationship Id="rId11" Type="http://schemas.openxmlformats.org/officeDocument/2006/relationships/image" Target="NULL" TargetMode="External"/><Relationship Id="rId5" Type="http://schemas.openxmlformats.org/officeDocument/2006/relationships/tags" Target="../tags/tag468.xml"/><Relationship Id="rId10" Type="http://schemas.openxmlformats.org/officeDocument/2006/relationships/image" Target="../media/image1.png"/><Relationship Id="rId4" Type="http://schemas.openxmlformats.org/officeDocument/2006/relationships/tags" Target="../tags/tag467.xml"/><Relationship Id="rId9" Type="http://schemas.openxmlformats.org/officeDocument/2006/relationships/tags" Target="../tags/tag472.xml"/></Relationships>
</file>

<file path=ppt/slideMasters/_rels/slideMaster35.xml.rels><?xml version="1.0" encoding="UTF-8" standalone="yes"?>
<Relationships xmlns="http://schemas.openxmlformats.org/package/2006/relationships"><Relationship Id="rId8" Type="http://schemas.openxmlformats.org/officeDocument/2006/relationships/tags" Target="../tags/tag482.xml"/><Relationship Id="rId3" Type="http://schemas.openxmlformats.org/officeDocument/2006/relationships/tags" Target="../tags/tag477.xml"/><Relationship Id="rId7" Type="http://schemas.openxmlformats.org/officeDocument/2006/relationships/tags" Target="../tags/tag481.xml"/><Relationship Id="rId2" Type="http://schemas.openxmlformats.org/officeDocument/2006/relationships/theme" Target="../theme/theme35.xml"/><Relationship Id="rId1" Type="http://schemas.openxmlformats.org/officeDocument/2006/relationships/slideLayout" Target="../slideLayouts/slideLayout54.xml"/><Relationship Id="rId6" Type="http://schemas.openxmlformats.org/officeDocument/2006/relationships/tags" Target="../tags/tag480.xml"/><Relationship Id="rId11" Type="http://schemas.openxmlformats.org/officeDocument/2006/relationships/image" Target="NULL" TargetMode="External"/><Relationship Id="rId5" Type="http://schemas.openxmlformats.org/officeDocument/2006/relationships/tags" Target="../tags/tag479.xml"/><Relationship Id="rId10" Type="http://schemas.openxmlformats.org/officeDocument/2006/relationships/image" Target="../media/image1.png"/><Relationship Id="rId4" Type="http://schemas.openxmlformats.org/officeDocument/2006/relationships/tags" Target="../tags/tag478.xml"/><Relationship Id="rId9" Type="http://schemas.openxmlformats.org/officeDocument/2006/relationships/tags" Target="../tags/tag483.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heme" Target="../theme/theme4.xml"/><Relationship Id="rId1" Type="http://schemas.openxmlformats.org/officeDocument/2006/relationships/slideLayout" Target="../slideLayouts/slideLayout13.xml"/><Relationship Id="rId6" Type="http://schemas.openxmlformats.org/officeDocument/2006/relationships/tags" Target="../tags/tag33.xml"/><Relationship Id="rId11" Type="http://schemas.openxmlformats.org/officeDocument/2006/relationships/image" Target="NULL" TargetMode="External"/><Relationship Id="rId5" Type="http://schemas.openxmlformats.org/officeDocument/2006/relationships/tags" Target="../tags/tag32.xml"/><Relationship Id="rId10" Type="http://schemas.openxmlformats.org/officeDocument/2006/relationships/image" Target="../media/image1.png"/><Relationship Id="rId4" Type="http://schemas.openxmlformats.org/officeDocument/2006/relationships/tags" Target="../tags/tag31.xml"/><Relationship Id="rId9" Type="http://schemas.openxmlformats.org/officeDocument/2006/relationships/tags" Target="../tags/tag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44.xml"/><Relationship Id="rId18" Type="http://schemas.openxmlformats.org/officeDocument/2006/relationships/tags" Target="../tags/tag49.xml"/><Relationship Id="rId3" Type="http://schemas.openxmlformats.org/officeDocument/2006/relationships/slideLayout" Target="../slideLayouts/slideLayout16.xml"/><Relationship Id="rId21" Type="http://schemas.openxmlformats.org/officeDocument/2006/relationships/image" Target="NULL" TargetMode="External"/><Relationship Id="rId7" Type="http://schemas.openxmlformats.org/officeDocument/2006/relationships/slideLayout" Target="../slideLayouts/slideLayout20.xml"/><Relationship Id="rId12" Type="http://schemas.openxmlformats.org/officeDocument/2006/relationships/theme" Target="../theme/theme5.xml"/><Relationship Id="rId17" Type="http://schemas.openxmlformats.org/officeDocument/2006/relationships/tags" Target="../tags/tag48.xml"/><Relationship Id="rId2" Type="http://schemas.openxmlformats.org/officeDocument/2006/relationships/slideLayout" Target="../slideLayouts/slideLayout15.xml"/><Relationship Id="rId16" Type="http://schemas.openxmlformats.org/officeDocument/2006/relationships/tags" Target="../tags/tag47.xml"/><Relationship Id="rId20"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46.xml"/><Relationship Id="rId10" Type="http://schemas.openxmlformats.org/officeDocument/2006/relationships/slideLayout" Target="../slideLayouts/slideLayout23.xml"/><Relationship Id="rId19" Type="http://schemas.openxmlformats.org/officeDocument/2006/relationships/tags" Target="../tags/tag50.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45.xml"/></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heme" Target="../theme/theme6.xml"/><Relationship Id="rId1" Type="http://schemas.openxmlformats.org/officeDocument/2006/relationships/slideLayout" Target="../slideLayouts/slideLayout25.xml"/><Relationship Id="rId6" Type="http://schemas.openxmlformats.org/officeDocument/2006/relationships/tags" Target="../tags/tag122.xml"/><Relationship Id="rId11" Type="http://schemas.openxmlformats.org/officeDocument/2006/relationships/image" Target="NULL" TargetMode="External"/><Relationship Id="rId5" Type="http://schemas.openxmlformats.org/officeDocument/2006/relationships/tags" Target="../tags/tag121.xml"/><Relationship Id="rId10" Type="http://schemas.openxmlformats.org/officeDocument/2006/relationships/image" Target="../media/image1.png"/><Relationship Id="rId4" Type="http://schemas.openxmlformats.org/officeDocument/2006/relationships/tags" Target="../tags/tag120.xml"/><Relationship Id="rId9" Type="http://schemas.openxmlformats.org/officeDocument/2006/relationships/tags" Target="../tags/tag125.xml"/></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39.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heme" Target="../theme/theme7.xml"/><Relationship Id="rId1" Type="http://schemas.openxmlformats.org/officeDocument/2006/relationships/slideLayout" Target="../slideLayouts/slideLayout26.xml"/><Relationship Id="rId6" Type="http://schemas.openxmlformats.org/officeDocument/2006/relationships/tags" Target="../tags/tag137.xml"/><Relationship Id="rId11" Type="http://schemas.openxmlformats.org/officeDocument/2006/relationships/image" Target="NULL" TargetMode="External"/><Relationship Id="rId5" Type="http://schemas.openxmlformats.org/officeDocument/2006/relationships/tags" Target="../tags/tag136.xml"/><Relationship Id="rId10" Type="http://schemas.openxmlformats.org/officeDocument/2006/relationships/image" Target="../media/image1.png"/><Relationship Id="rId4" Type="http://schemas.openxmlformats.org/officeDocument/2006/relationships/tags" Target="../tags/tag135.xml"/><Relationship Id="rId9" Type="http://schemas.openxmlformats.org/officeDocument/2006/relationships/tags" Target="../tags/tag140.xml"/></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heme" Target="../theme/theme8.xml"/><Relationship Id="rId1" Type="http://schemas.openxmlformats.org/officeDocument/2006/relationships/slideLayout" Target="../slideLayouts/slideLayout27.xml"/><Relationship Id="rId6" Type="http://schemas.openxmlformats.org/officeDocument/2006/relationships/tags" Target="../tags/tag149.xml"/><Relationship Id="rId11" Type="http://schemas.openxmlformats.org/officeDocument/2006/relationships/image" Target="NULL" TargetMode="External"/><Relationship Id="rId5" Type="http://schemas.openxmlformats.org/officeDocument/2006/relationships/tags" Target="../tags/tag148.xml"/><Relationship Id="rId10" Type="http://schemas.openxmlformats.org/officeDocument/2006/relationships/image" Target="../media/image1.png"/><Relationship Id="rId4" Type="http://schemas.openxmlformats.org/officeDocument/2006/relationships/tags" Target="../tags/tag147.xml"/><Relationship Id="rId9" Type="http://schemas.openxmlformats.org/officeDocument/2006/relationships/tags" Target="../tags/tag152.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63.xml"/><Relationship Id="rId3" Type="http://schemas.openxmlformats.org/officeDocument/2006/relationships/tags" Target="../tags/tag158.xml"/><Relationship Id="rId7" Type="http://schemas.openxmlformats.org/officeDocument/2006/relationships/tags" Target="../tags/tag162.xml"/><Relationship Id="rId2" Type="http://schemas.openxmlformats.org/officeDocument/2006/relationships/theme" Target="../theme/theme9.xml"/><Relationship Id="rId1" Type="http://schemas.openxmlformats.org/officeDocument/2006/relationships/slideLayout" Target="../slideLayouts/slideLayout28.xml"/><Relationship Id="rId6" Type="http://schemas.openxmlformats.org/officeDocument/2006/relationships/tags" Target="../tags/tag161.xml"/><Relationship Id="rId11" Type="http://schemas.openxmlformats.org/officeDocument/2006/relationships/image" Target="NULL" TargetMode="External"/><Relationship Id="rId5" Type="http://schemas.openxmlformats.org/officeDocument/2006/relationships/tags" Target="../tags/tag160.xml"/><Relationship Id="rId10" Type="http://schemas.openxmlformats.org/officeDocument/2006/relationships/image" Target="../media/image1.png"/><Relationship Id="rId4" Type="http://schemas.openxmlformats.org/officeDocument/2006/relationships/tags" Target="../tags/tag159.xml"/><Relationship Id="rId9" Type="http://schemas.openxmlformats.org/officeDocument/2006/relationships/tags" Target="../tags/tag1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6"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13"/>
            </p:custDataLst>
          </p:nvPr>
        </p:nvPicPr>
        <p:blipFill>
          <a:blip r:embed="rId20" r:link="rId21"/>
          <a:stretch>
            <a:fillRect/>
          </a:stretch>
        </p:blipFill>
        <p:spPr>
          <a:xfrm>
            <a:off x="0" y="0"/>
            <a:ext cx="12192000" cy="6858000"/>
          </a:xfrm>
          <a:prstGeom prst="rect">
            <a:avLst/>
          </a:prstGeom>
        </p:spPr>
      </p:pic>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AppData/Local/Temp/fig2wpp/@png2x_bg-2558&amp;1235.png"/>
          <p:cNvPicPr>
            <a:picLocks noChangeAspect="1"/>
          </p:cNvPicPr>
          <p:nvPr userDrawn="1">
            <p:custDataLst>
              <p:tags r:id="rId3"/>
            </p:custDataLst>
          </p:nvPr>
        </p:nvPicPr>
        <p:blipFill>
          <a:blip r:embed="rId10" r:link="rId11"/>
          <a:stretch>
            <a:fillRect/>
          </a:stretch>
        </p:blipFill>
        <p:spPr>
          <a:xfrm>
            <a:off x="0" y="0"/>
            <a:ext cx="12192000" cy="6858000"/>
          </a:xfrm>
          <a:prstGeom prst="rect">
            <a:avLst/>
          </a:prstGeom>
        </p:spPr>
      </p:pic>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2024/12/29</a:t>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3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38.xml"/></Relationships>
</file>

<file path=ppt/slides/_rels/slide12.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4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545.xml"/><Relationship Id="rId7" Type="http://schemas.openxmlformats.org/officeDocument/2006/relationships/tags" Target="../tags/tag549.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10" Type="http://schemas.openxmlformats.org/officeDocument/2006/relationships/image" Target="../media/image9.jpeg"/><Relationship Id="rId4" Type="http://schemas.openxmlformats.org/officeDocument/2006/relationships/tags" Target="../tags/tag546.xml"/><Relationship Id="rId9"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5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54.xml"/></Relationships>
</file>

<file path=ppt/slides/_rels/slide18.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4"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tags" Target="../tags/tag498.xml"/><Relationship Id="rId13" Type="http://schemas.openxmlformats.org/officeDocument/2006/relationships/slideLayout" Target="../slideLayouts/slideLayout11.xml"/><Relationship Id="rId3" Type="http://schemas.openxmlformats.org/officeDocument/2006/relationships/tags" Target="../tags/tag493.xml"/><Relationship Id="rId7" Type="http://schemas.openxmlformats.org/officeDocument/2006/relationships/tags" Target="../tags/tag497.xml"/><Relationship Id="rId12" Type="http://schemas.openxmlformats.org/officeDocument/2006/relationships/tags" Target="../tags/tag502.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tags" Target="../tags/tag501.xml"/><Relationship Id="rId5" Type="http://schemas.openxmlformats.org/officeDocument/2006/relationships/tags" Target="../tags/tag495.xml"/><Relationship Id="rId10" Type="http://schemas.openxmlformats.org/officeDocument/2006/relationships/tags" Target="../tags/tag500.xml"/><Relationship Id="rId4" Type="http://schemas.openxmlformats.org/officeDocument/2006/relationships/tags" Target="../tags/tag494.xml"/><Relationship Id="rId9" Type="http://schemas.openxmlformats.org/officeDocument/2006/relationships/tags" Target="../tags/tag499.xml"/></Relationships>
</file>

<file path=ppt/slides/_rels/slide3.xml.rels><?xml version="1.0" encoding="UTF-8" standalone="yes"?>
<Relationships xmlns="http://schemas.openxmlformats.org/package/2006/relationships"><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tags" Target="../tags/tag518.xml"/><Relationship Id="rId18" Type="http://schemas.openxmlformats.org/officeDocument/2006/relationships/image" Target="../media/image6.jpeg"/><Relationship Id="rId3" Type="http://schemas.openxmlformats.org/officeDocument/2006/relationships/tags" Target="../tags/tag508.xml"/><Relationship Id="rId7" Type="http://schemas.openxmlformats.org/officeDocument/2006/relationships/tags" Target="../tags/tag512.xml"/><Relationship Id="rId12" Type="http://schemas.openxmlformats.org/officeDocument/2006/relationships/tags" Target="../tags/tag517.xml"/><Relationship Id="rId17" Type="http://schemas.openxmlformats.org/officeDocument/2006/relationships/image" Target="../media/image5.jpeg"/><Relationship Id="rId2" Type="http://schemas.openxmlformats.org/officeDocument/2006/relationships/tags" Target="../tags/tag507.xml"/><Relationship Id="rId16" Type="http://schemas.openxmlformats.org/officeDocument/2006/relationships/notesSlide" Target="../notesSlides/notesSlide1.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5" Type="http://schemas.openxmlformats.org/officeDocument/2006/relationships/tags" Target="../tags/tag510.xml"/><Relationship Id="rId15" Type="http://schemas.openxmlformats.org/officeDocument/2006/relationships/slideLayout" Target="../slideLayouts/slideLayout20.xml"/><Relationship Id="rId10" Type="http://schemas.openxmlformats.org/officeDocument/2006/relationships/tags" Target="../tags/tag515.xml"/><Relationship Id="rId19" Type="http://schemas.openxmlformats.org/officeDocument/2006/relationships/image" Target="../media/image7.jpeg"/><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tags" Target="../tags/tag519.xml"/></Relationships>
</file>

<file path=ppt/slides/_rels/slide5.xml.rels><?xml version="1.0" encoding="UTF-8" standalone="yes"?>
<Relationships xmlns="http://schemas.openxmlformats.org/package/2006/relationships"><Relationship Id="rId8" Type="http://schemas.openxmlformats.org/officeDocument/2006/relationships/tags" Target="../tags/tag527.xml"/><Relationship Id="rId3" Type="http://schemas.openxmlformats.org/officeDocument/2006/relationships/tags" Target="../tags/tag522.xml"/><Relationship Id="rId7" Type="http://schemas.openxmlformats.org/officeDocument/2006/relationships/tags" Target="../tags/tag526.xml"/><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image" Target="../media/image8.jpeg"/><Relationship Id="rId5" Type="http://schemas.openxmlformats.org/officeDocument/2006/relationships/tags" Target="../tags/tag524.xml"/><Relationship Id="rId10" Type="http://schemas.openxmlformats.org/officeDocument/2006/relationships/slideLayout" Target="../slideLayouts/slideLayout20.xml"/><Relationship Id="rId4" Type="http://schemas.openxmlformats.org/officeDocument/2006/relationships/tags" Target="../tags/tag523.xml"/><Relationship Id="rId9" Type="http://schemas.openxmlformats.org/officeDocument/2006/relationships/tags" Target="../tags/tag528.xml"/></Relationships>
</file>

<file path=ppt/slides/_rels/slide6.xml.rels><?xml version="1.0" encoding="UTF-8" standalone="yes"?>
<Relationships xmlns="http://schemas.openxmlformats.org/package/2006/relationships"><Relationship Id="rId3" Type="http://schemas.openxmlformats.org/officeDocument/2006/relationships/tags" Target="../tags/tag531.xml"/><Relationship Id="rId2" Type="http://schemas.openxmlformats.org/officeDocument/2006/relationships/tags" Target="../tags/tag530.xml"/><Relationship Id="rId1" Type="http://schemas.openxmlformats.org/officeDocument/2006/relationships/tags" Target="../tags/tag529.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3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33.xml"/></Relationships>
</file>

<file path=ppt/slides/_rels/slide9.xml.rels><?xml version="1.0" encoding="UTF-8" standalone="yes"?>
<Relationships xmlns="http://schemas.openxmlformats.org/package/2006/relationships"><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tags" Target="../tags/tag534.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normAutofit fontScale="90000"/>
          </a:bodyPr>
          <a:lstStyle/>
          <a:p>
            <a:r>
              <a:rPr lang="zh-CN" altLang="en-US" dirty="0"/>
              <a:t>基于YOLOv5算法的实时车辆检测与跟踪系统设计与实现</a:t>
            </a:r>
          </a:p>
        </p:txBody>
      </p:sp>
      <p:sp>
        <p:nvSpPr>
          <p:cNvPr id="10" name="署名"/>
          <p:cNvSpPr>
            <a:spLocks noGrp="1"/>
          </p:cNvSpPr>
          <p:nvPr>
            <p:ph type="body" sz="quarter" idx="17"/>
            <p:custDataLst>
              <p:tags r:id="rId3"/>
            </p:custDataLst>
          </p:nvPr>
        </p:nvSpPr>
        <p:spPr/>
        <p:txBody>
          <a:bodyPr/>
          <a:lstStyle/>
          <a:p>
            <a:r>
              <a:rPr lang="zh-CN" altLang="en-US" dirty="0"/>
              <a:t>汇报人：魏照轩</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研究的主要内容</a:t>
            </a:r>
          </a:p>
        </p:txBody>
      </p:sp>
      <p:sp>
        <p:nvSpPr>
          <p:cNvPr id="3" name="内容占位符 2"/>
          <p:cNvSpPr>
            <a:spLocks noGrp="1"/>
          </p:cNvSpPr>
          <p:nvPr>
            <p:ph idx="1"/>
          </p:nvPr>
        </p:nvSpPr>
        <p:spPr/>
        <p:txBody>
          <a:bodyPr>
            <a:normAutofit/>
          </a:bodyPr>
          <a:lstStyle/>
          <a:p>
            <a:pPr lvl="1"/>
            <a:r>
              <a:rPr lang="zh-CN" altLang="en-US" dirty="0"/>
              <a:t>实时车辆检测与跟踪系统设计</a:t>
            </a:r>
          </a:p>
          <a:p>
            <a:r>
              <a:rPr lang="zh-CN" altLang="en-US" dirty="0"/>
              <a:t>本研究旨在设计并实现一个基于YOLOv5算法的实时车辆检测与跟踪系统，该系统能够实时捕获停车场内的车辆信息，并准确判断停车位的占用情况。</a:t>
            </a:r>
          </a:p>
          <a:p>
            <a:pPr lvl="1"/>
            <a:r>
              <a:rPr lang="zh-CN" altLang="en-US" dirty="0"/>
              <a:t>YOLOv5算法的网络结构应用</a:t>
            </a:r>
          </a:p>
          <a:p>
            <a:r>
              <a:rPr lang="zh-CN" altLang="en-US" dirty="0"/>
              <a:t>系统将利用YOLOv5算法的三种网络结构：骨干网络（Backbone）、颈部网络（Neck）和头部网络（Head），以实现对目标图片和视频帧的高效识别。</a:t>
            </a:r>
          </a:p>
          <a:p>
            <a:pPr lvl="1"/>
            <a:r>
              <a:rPr lang="zh-CN" altLang="en-US" dirty="0"/>
              <a:t>数据增强与自适应锚框技术</a:t>
            </a:r>
          </a:p>
          <a:p>
            <a:r>
              <a:rPr lang="zh-CN" altLang="en-US" dirty="0"/>
              <a:t>通过数据增强技术提升数据多样性，使用自适应锚框技术提高检测速度和准确性，从而优化车辆检测性能。</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研究方法与技术路线</a:t>
            </a:r>
          </a:p>
        </p:txBody>
      </p:sp>
      <p:sp>
        <p:nvSpPr>
          <p:cNvPr id="3" name="内容占位符 2"/>
          <p:cNvSpPr>
            <a:spLocks noGrp="1"/>
          </p:cNvSpPr>
          <p:nvPr>
            <p:ph idx="1"/>
          </p:nvPr>
        </p:nvSpPr>
        <p:spPr>
          <a:xfrm>
            <a:off x="695960" y="1301749"/>
            <a:ext cx="10800000" cy="5621565"/>
          </a:xfrm>
        </p:spPr>
        <p:txBody>
          <a:bodyPr/>
          <a:lstStyle/>
          <a:p>
            <a:pPr lvl="1"/>
            <a:r>
              <a:rPr lang="zh-CN" altLang="en-US" dirty="0"/>
              <a:t>深度学习与卷积神经网络（CNN）</a:t>
            </a:r>
          </a:p>
          <a:p>
            <a:r>
              <a:rPr lang="zh-CN" altLang="en-US" dirty="0"/>
              <a:t>采用深度学习方法，特别是卷积神经网络（CNN），来提取车辆图像的特征，并通过训练模型实现车辆的自动识别和检测。</a:t>
            </a:r>
          </a:p>
          <a:p>
            <a:pPr lvl="1"/>
            <a:r>
              <a:rPr lang="zh-CN" altLang="en-US" dirty="0"/>
              <a:t>YOLOv5算法的优化与应用</a:t>
            </a:r>
          </a:p>
          <a:p>
            <a:r>
              <a:rPr lang="zh-CN" altLang="en-US" dirty="0"/>
              <a:t>对YOLOv5算法进行优化，以适应不同分辨率的图像输入，并提高系统的实时性和准确性。</a:t>
            </a:r>
          </a:p>
          <a:p>
            <a:pPr lvl="1"/>
            <a:r>
              <a:rPr lang="zh-CN" altLang="en-US" dirty="0"/>
              <a:t>系统集成与测试</a:t>
            </a:r>
            <a:endParaRPr lang="en-US" altLang="zh-CN" dirty="0"/>
          </a:p>
          <a:p>
            <a:pPr marL="228600" lvl="1" indent="-228600">
              <a:spcBef>
                <a:spcPts val="1000"/>
              </a:spcBef>
            </a:pPr>
            <a:r>
              <a:rPr lang="zh-CN" altLang="en-US" sz="2400" dirty="0">
                <a:solidFill>
                  <a:schemeClr val="tx1"/>
                </a:solidFill>
              </a:rPr>
              <a:t>将优化后的</a:t>
            </a:r>
            <a:r>
              <a:rPr lang="en-US" altLang="zh-CN" sz="2400" dirty="0">
                <a:solidFill>
                  <a:schemeClr val="tx1"/>
                </a:solidFill>
              </a:rPr>
              <a:t>YOLOv5</a:t>
            </a:r>
            <a:r>
              <a:rPr lang="zh-CN" altLang="en-US" sz="2400" dirty="0">
                <a:solidFill>
                  <a:schemeClr val="tx1"/>
                </a:solidFill>
              </a:rPr>
              <a:t>算法集成到车辆检测与跟踪系统当中，并在实际环境中进行测试，用来验证系统的可靠性。</a:t>
            </a:r>
            <a:endParaRPr lang="en-US" altLang="zh-CN" sz="2400" dirty="0">
              <a:solidFill>
                <a:schemeClr val="tx1"/>
              </a:solidFill>
            </a:endParaRPr>
          </a:p>
          <a:p>
            <a:pPr marL="228600" lvl="1" indent="-228600">
              <a:spcBef>
                <a:spcPts val="1000"/>
              </a:spcBef>
            </a:pPr>
            <a:r>
              <a:rPr lang="zh-CN" altLang="en-US" sz="2400" dirty="0">
                <a:solidFill>
                  <a:schemeClr val="tx1"/>
                </a:solidFill>
              </a:rPr>
              <a:t>对系统进行实时性和准确性的评估，确保系统能够在实际应用当中满足检测的需求，具有较高的检测率。</a:t>
            </a:r>
          </a:p>
          <a:p>
            <a:pPr marL="332105" lvl="1" indent="0">
              <a:buNone/>
            </a:pPr>
            <a:endParaRPr lang="zh-CN" alt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创新点与重难点分析</a:t>
            </a:r>
          </a:p>
        </p:txBody>
      </p:sp>
      <p:sp>
        <p:nvSpPr>
          <p:cNvPr id="6" name="节编号"/>
          <p:cNvSpPr>
            <a:spLocks noGrp="1"/>
          </p:cNvSpPr>
          <p:nvPr>
            <p:ph type="body" sz="quarter" idx="13"/>
            <p:custDataLst>
              <p:tags r:id="rId3"/>
            </p:custDataLst>
          </p:nvPr>
        </p:nvSpPr>
        <p:spPr/>
        <p:txBody>
          <a:bodyPr/>
          <a:lstStyle/>
          <a:p>
            <a:r>
              <a:rPr lang="en-US" altLang="zh-CN"/>
              <a:t>PART FOUR</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研究的创新点</a:t>
            </a:r>
          </a:p>
        </p:txBody>
      </p:sp>
      <p:sp>
        <p:nvSpPr>
          <p:cNvPr id="3" name="内容占位符 2"/>
          <p:cNvSpPr>
            <a:spLocks noGrp="1"/>
          </p:cNvSpPr>
          <p:nvPr>
            <p:ph idx="1"/>
          </p:nvPr>
        </p:nvSpPr>
        <p:spPr/>
        <p:txBody>
          <a:bodyPr/>
          <a:lstStyle/>
          <a:p>
            <a:pPr lvl="1"/>
            <a:r>
              <a:rPr lang="zh-CN" altLang="en-US" dirty="0"/>
              <a:t>目标检测算法的创新应用</a:t>
            </a:r>
          </a:p>
          <a:p>
            <a:r>
              <a:rPr lang="zh-CN" altLang="en-US" dirty="0"/>
              <a:t>本研究采用YOLOv5算法进行车辆检测，与传统基于地磁技术的车辆检测传感器相比，具有更高的灵活性、更低的成本和更高的准确度。</a:t>
            </a:r>
          </a:p>
          <a:p>
            <a:r>
              <a:rPr lang="zh-CN" altLang="en-US" dirty="0"/>
              <a:t>YOLOv5算法属于单阶段目标检测</a:t>
            </a:r>
            <a:r>
              <a:rPr lang="en-US" altLang="zh-CN" dirty="0"/>
              <a:t>(one-stage)</a:t>
            </a:r>
            <a:r>
              <a:rPr lang="zh-CN" altLang="en-US" dirty="0"/>
              <a:t>算法，不需要产生候选区域</a:t>
            </a:r>
            <a:r>
              <a:rPr lang="en-US" altLang="zh-CN" dirty="0"/>
              <a:t>(region proposals)</a:t>
            </a:r>
            <a:r>
              <a:rPr lang="zh-CN" altLang="en-US" dirty="0"/>
              <a:t>，处理速度非常快，能够达到每秒45帧，满足实时性需求。</a:t>
            </a:r>
          </a:p>
          <a:p>
            <a:pPr lvl="1"/>
            <a:r>
              <a:rPr lang="zh-CN" altLang="en-US" dirty="0"/>
              <a:t>实时性与准确性的结合</a:t>
            </a:r>
          </a:p>
          <a:p>
            <a:r>
              <a:rPr lang="zh-CN" altLang="en-US" dirty="0"/>
              <a:t>尝试通过改进YOLOv5算法，本研究着重于提升目标检测的速度和实时性，同时保证检测的准确性，以适应实际场景中对实时检测的要求。</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data/temp/5f0f45c3-c59e-11ef-a273-765cf899a11f.jpg@base@tag=imgScale&amp;m=1&amp;w=1678&amp;h=811&amp;q=955f0f45c3-c59e-11ef-a273-765cf899a11f"/>
          <p:cNvPicPr>
            <a:picLocks noChangeAspect="1"/>
          </p:cNvPicPr>
          <p:nvPr>
            <p:custDataLst>
              <p:tags r:id="rId2"/>
            </p:custDataLst>
          </p:nvPr>
        </p:nvPicPr>
        <p:blipFill rotWithShape="1">
          <a:blip r:embed="rId10"/>
          <a:srcRect t="2957" b="12821"/>
          <a:stretch>
            <a:fillRect/>
          </a:stretch>
        </p:blipFill>
        <p:spPr>
          <a:xfrm>
            <a:off x="5447761" y="277706"/>
            <a:ext cx="6047199" cy="2923200"/>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solidFill>
            <a:schemeClr val="accent1"/>
          </a:solidFill>
          <a:ln w="6350"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3"/>
            </p:custDataLst>
          </p:nvPr>
        </p:nvSpPr>
        <p:spPr>
          <a:xfrm>
            <a:off x="696326" y="265766"/>
            <a:ext cx="4752438" cy="293514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custDataLst>
              <p:tags r:id="rId4"/>
            </p:custDataLst>
          </p:nvPr>
        </p:nvSpPr>
        <p:spPr>
          <a:xfrm>
            <a:off x="1113069" y="382360"/>
            <a:ext cx="3917950" cy="1632585"/>
          </a:xfrm>
        </p:spPr>
        <p:txBody>
          <a:bodyPr lIns="0" tIns="0" rIns="0" bIns="0">
            <a:normAutofit/>
          </a:bodyPr>
          <a:lstStyle/>
          <a:p>
            <a:pPr algn="l">
              <a:lnSpc>
                <a:spcPct val="120000"/>
              </a:lnSpc>
            </a:pPr>
            <a:r>
              <a:rPr lang="zh-CN" altLang="en-US" dirty="0">
                <a:solidFill>
                  <a:schemeClr val="lt1">
                    <a:lumMod val="100000"/>
                  </a:schemeClr>
                </a:solidFill>
                <a:latin typeface="+mj-lt"/>
                <a:ea typeface="+mj-lt"/>
                <a:cs typeface="+mj-lt"/>
              </a:rPr>
              <a:t>研究的重难点</a:t>
            </a:r>
          </a:p>
        </p:txBody>
      </p:sp>
      <p:sp>
        <p:nvSpPr>
          <p:cNvPr id="7" name="矩形 6"/>
          <p:cNvSpPr/>
          <p:nvPr>
            <p:custDataLst>
              <p:tags r:id="rId5"/>
            </p:custDataLst>
          </p:nvPr>
        </p:nvSpPr>
        <p:spPr>
          <a:xfrm>
            <a:off x="871329" y="5107969"/>
            <a:ext cx="2827187" cy="643765"/>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mn-ea"/>
                <a:cs typeface="+mn-ea"/>
              </a:rPr>
              <a:t>在实际场景中，车辆距离不一致导致目标像素尺度差别较大，小目标车辆的检测难度较大，需要网络融合不同层次的特征图，增强对小目标车辆的检测与识别效果。</a:t>
            </a:r>
          </a:p>
        </p:txBody>
      </p:sp>
      <p:sp>
        <p:nvSpPr>
          <p:cNvPr id="9" name="矩形 8"/>
          <p:cNvSpPr/>
          <p:nvPr>
            <p:custDataLst>
              <p:tags r:id="rId6"/>
            </p:custDataLst>
          </p:nvPr>
        </p:nvSpPr>
        <p:spPr>
          <a:xfrm>
            <a:off x="4929052" y="4781120"/>
            <a:ext cx="2650839" cy="643765"/>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mn-ea"/>
                <a:cs typeface="+mn-ea"/>
              </a:rPr>
              <a:t>目标车辆由于位置或运动等因素容易出现遮挡，需要模型更加关注关键特征的提取，提高特征提取能力，从而提升遮挡车辆的检测精度。</a:t>
            </a:r>
          </a:p>
        </p:txBody>
      </p:sp>
      <p:sp>
        <p:nvSpPr>
          <p:cNvPr id="12" name="矩形 11"/>
          <p:cNvSpPr/>
          <p:nvPr>
            <p:custDataLst>
              <p:tags r:id="rId7"/>
            </p:custDataLst>
          </p:nvPr>
        </p:nvSpPr>
        <p:spPr>
          <a:xfrm>
            <a:off x="8493486" y="5107969"/>
            <a:ext cx="2827187" cy="643765"/>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000" b="1" dirty="0">
                <a:solidFill>
                  <a:schemeClr val="accent1"/>
                </a:solidFill>
                <a:latin typeface="+mn-ea"/>
                <a:cs typeface="+mn-ea"/>
              </a:rPr>
              <a:t>深度学习的目标检测算法结构复杂，在硬件设备条件有限的情况下，识别速度可能无法满足实时检测的要求，需要选择适当的目标检测算法进行改进，兼顾检测速度和精确度。</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研究进程与时间安排</a:t>
            </a:r>
          </a:p>
        </p:txBody>
      </p:sp>
      <p:sp>
        <p:nvSpPr>
          <p:cNvPr id="6" name="节编号"/>
          <p:cNvSpPr>
            <a:spLocks noGrp="1"/>
          </p:cNvSpPr>
          <p:nvPr>
            <p:ph type="body" sz="quarter" idx="13"/>
            <p:custDataLst>
              <p:tags r:id="rId3"/>
            </p:custDataLst>
          </p:nvPr>
        </p:nvSpPr>
        <p:spPr/>
        <p:txBody>
          <a:bodyPr/>
          <a:lstStyle/>
          <a:p>
            <a:r>
              <a:rPr lang="en-US" altLang="zh-CN"/>
              <a:t>PART FIVE</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研究进程安排</a:t>
            </a:r>
          </a:p>
        </p:txBody>
      </p:sp>
      <p:sp>
        <p:nvSpPr>
          <p:cNvPr id="3" name="内容占位符 2"/>
          <p:cNvSpPr>
            <a:spLocks noGrp="1"/>
          </p:cNvSpPr>
          <p:nvPr>
            <p:ph idx="1"/>
          </p:nvPr>
        </p:nvSpPr>
        <p:spPr/>
        <p:txBody>
          <a:bodyPr>
            <a:normAutofit/>
          </a:bodyPr>
          <a:lstStyle/>
          <a:p>
            <a:pPr lvl="1"/>
            <a:r>
              <a:rPr lang="zh-CN" altLang="en-US"/>
              <a:t>第一阶段：选题与开题报告</a:t>
            </a:r>
          </a:p>
          <a:p>
            <a:r>
              <a:rPr lang="zh-CN" altLang="en-US"/>
              <a:t>在第七学期第4周至第14周，完成选题确定、任务书下达、开题报告撰写，确保研究方向明确且具有可行性。</a:t>
            </a:r>
          </a:p>
          <a:p>
            <a:pPr lvl="1"/>
            <a:r>
              <a:rPr lang="zh-CN" altLang="en-US"/>
              <a:t>第二阶段：资料收集与文献综述</a:t>
            </a:r>
          </a:p>
          <a:p>
            <a:r>
              <a:rPr lang="zh-CN" altLang="en-US"/>
              <a:t>第七学期第15周至第20周，进行广泛资料收集和文献综述，为研究提供理论基础和前人研究成果的参考。</a:t>
            </a:r>
          </a:p>
          <a:p>
            <a:pPr lvl="1"/>
            <a:r>
              <a:rPr lang="zh-CN" altLang="en-US"/>
              <a:t>第三阶段：论文初稿撰写</a:t>
            </a:r>
          </a:p>
          <a:p>
            <a:r>
              <a:rPr lang="zh-CN" altLang="en-US"/>
              <a:t>第八学期第1周至第4周，根据研究内容和方法，完成论文初稿的撰写工作。</a:t>
            </a:r>
          </a:p>
          <a:p>
            <a:pPr lvl="1"/>
            <a:r>
              <a:rPr lang="zh-CN" altLang="en-US"/>
              <a:t>第四阶段：论文修改与完善</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研究进程安排</a:t>
            </a:r>
          </a:p>
        </p:txBody>
      </p:sp>
      <p:sp>
        <p:nvSpPr>
          <p:cNvPr id="3" name="内容占位符 2"/>
          <p:cNvSpPr>
            <a:spLocks noGrp="1"/>
          </p:cNvSpPr>
          <p:nvPr>
            <p:ph idx="1"/>
          </p:nvPr>
        </p:nvSpPr>
        <p:spPr/>
        <p:txBody>
          <a:bodyPr/>
          <a:lstStyle/>
          <a:p>
            <a:r>
              <a:rPr lang="zh-CN" altLang="en-US"/>
              <a:t>第八学期第5周至第7周，对初稿进行修改和完善，确保论文内容的准确性和逻辑性。</a:t>
            </a:r>
          </a:p>
          <a:p>
            <a:pPr lvl="1"/>
            <a:r>
              <a:rPr lang="zh-CN" altLang="en-US"/>
              <a:t>第五阶段：论文定稿与答辩准备</a:t>
            </a:r>
          </a:p>
          <a:p>
            <a:r>
              <a:rPr lang="zh-CN" altLang="en-US"/>
              <a:t>第八学期第8周至第9周，完成论文定稿和装订，准备答辩所需的相关资料。</a:t>
            </a:r>
          </a:p>
          <a:p>
            <a:pPr lvl="1"/>
            <a:r>
              <a:rPr lang="zh-CN" altLang="en-US"/>
              <a:t>第六阶段：毕业论文答辩</a:t>
            </a:r>
          </a:p>
          <a:p>
            <a:r>
              <a:rPr lang="zh-CN" altLang="en-US"/>
              <a:t>第八学期第10周，进行毕业论文答辩，展示研究成果并接受评审。</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zh-CN" altLang="en-US"/>
              <a:t>谢谢</a:t>
            </a:r>
          </a:p>
        </p:txBody>
      </p:sp>
      <p:sp>
        <p:nvSpPr>
          <p:cNvPr id="10" name="署名"/>
          <p:cNvSpPr>
            <a:spLocks noGrp="1"/>
          </p:cNvSpPr>
          <p:nvPr>
            <p:ph type="body" sz="quarter" idx="17"/>
            <p:custDataLst>
              <p:tags r:id="rId3"/>
            </p:custDataLst>
          </p:nvPr>
        </p:nvSpPr>
        <p:spPr/>
        <p:txBody>
          <a:bodyPr/>
          <a:lstStyle/>
          <a:p>
            <a:r>
              <a:rPr lang="zh-CN" altLang="en-US" dirty="0"/>
              <a:t>汇报人：魏照轩</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目录</a:t>
            </a:r>
          </a:p>
        </p:txBody>
      </p:sp>
      <p:sp>
        <p:nvSpPr>
          <p:cNvPr id="36" name="序号"/>
          <p:cNvSpPr txBox="1"/>
          <p:nvPr>
            <p:custDataLst>
              <p:tags r:id="rId3"/>
            </p:custDataLst>
          </p:nvPr>
        </p:nvSpPr>
        <p:spPr>
          <a:xfrm>
            <a:off x="1430223" y="3245399"/>
            <a:ext cx="687600" cy="687600"/>
          </a:xfrm>
          <a:prstGeom prst="ellipse">
            <a:avLst/>
          </a:prstGeom>
          <a:gradFill>
            <a:gsLst>
              <a:gs pos="0">
                <a:schemeClr val="accent1">
                  <a:lumMod val="75000"/>
                  <a:alpha val="100000"/>
                </a:schemeClr>
              </a:gs>
              <a:gs pos="100000">
                <a:schemeClr val="accent1">
                  <a:lumMod val="50000"/>
                  <a:alpha val="100000"/>
                </a:schemeClr>
              </a:gs>
            </a:gsLst>
            <a:lin ang="7936421" scaled="0"/>
          </a:gradFill>
          <a:effectLst>
            <a:outerShdw blurRad="254000" dist="50800" dir="5400000" algn="ctr" rotWithShape="0">
              <a:schemeClr val="accent1">
                <a:alpha val="30000"/>
              </a:schemeClr>
            </a:outerShdw>
          </a:effectLst>
        </p:spPr>
        <p:txBody>
          <a:bodyPr wrap="none" lIns="0" tIns="53975" rIns="0" bIns="0" rtlCol="0" anchor="ctr" anchorCtr="0">
            <a:noAutofit/>
          </a:bodyPr>
          <a:lstStyle/>
          <a:p>
            <a:pPr lvl="0" algn="ctr">
              <a:buClrTx/>
              <a:buSzTx/>
              <a:buFontTx/>
            </a:pPr>
            <a:r>
              <a:rPr lang="en-US" sz="2600" dirty="0">
                <a:solidFill>
                  <a:schemeClr val="lt1">
                    <a:lumMod val="100000"/>
                  </a:schemeClr>
                </a:solidFill>
                <a:latin typeface="+mj-lt"/>
                <a:ea typeface="+mj-ea"/>
                <a:sym typeface="+mn-ea"/>
              </a:rPr>
              <a:t>01</a:t>
            </a:r>
          </a:p>
        </p:txBody>
      </p:sp>
      <p:sp>
        <p:nvSpPr>
          <p:cNvPr id="37" name="项标题"/>
          <p:cNvSpPr txBox="1"/>
          <p:nvPr>
            <p:custDataLst>
              <p:tags r:id="rId4"/>
            </p:custDataLst>
          </p:nvPr>
        </p:nvSpPr>
        <p:spPr>
          <a:xfrm>
            <a:off x="2447643" y="3337199"/>
            <a:ext cx="3540202" cy="504000"/>
          </a:xfrm>
          <a:prstGeom prst="rect">
            <a:avLst/>
          </a:prstGeom>
          <a:noFill/>
        </p:spPr>
        <p:txBody>
          <a:bodyPr wrap="square" lIns="0" tIns="0" rIns="0" bIns="0" rtlCol="0" anchor="ctr">
            <a:noAutofit/>
          </a:bodyPr>
          <a:lstStyle/>
          <a:p>
            <a:pPr>
              <a:lnSpc>
                <a:spcPct val="100000"/>
              </a:lnSpc>
            </a:pPr>
            <a:r>
              <a:rPr lang="zh-CN" altLang="en-US" sz="2600" b="1" spc="300" dirty="0">
                <a:solidFill>
                  <a:schemeClr val="tx2"/>
                </a:solidFill>
                <a:latin typeface="+mj-ea"/>
                <a:ea typeface="+mj-ea"/>
              </a:rPr>
              <a:t>选题背景与研究意义</a:t>
            </a:r>
          </a:p>
        </p:txBody>
      </p:sp>
      <p:sp>
        <p:nvSpPr>
          <p:cNvPr id="39" name="序号"/>
          <p:cNvSpPr txBox="1"/>
          <p:nvPr>
            <p:custDataLst>
              <p:tags r:id="rId5"/>
            </p:custDataLst>
          </p:nvPr>
        </p:nvSpPr>
        <p:spPr>
          <a:xfrm>
            <a:off x="1430223" y="4368968"/>
            <a:ext cx="687600" cy="687600"/>
          </a:xfrm>
          <a:prstGeom prst="ellipse">
            <a:avLst/>
          </a:prstGeom>
          <a:gradFill>
            <a:gsLst>
              <a:gs pos="0">
                <a:schemeClr val="accent1">
                  <a:lumMod val="75000"/>
                  <a:alpha val="100000"/>
                </a:schemeClr>
              </a:gs>
              <a:gs pos="100000">
                <a:schemeClr val="accent1">
                  <a:lumMod val="50000"/>
                  <a:alpha val="100000"/>
                </a:schemeClr>
              </a:gs>
            </a:gsLst>
            <a:lin ang="7936421" scaled="0"/>
          </a:gradFill>
          <a:effectLst>
            <a:outerShdw blurRad="254000" dist="50800" dir="5400000" algn="ctr" rotWithShape="0">
              <a:schemeClr val="accent1">
                <a:alpha val="30000"/>
              </a:schemeClr>
            </a:outerShdw>
          </a:effectLst>
        </p:spPr>
        <p:txBody>
          <a:bodyPr wrap="none" lIns="0" tIns="53975" rIns="0" bIns="0" rtlCol="0" anchor="ctr" anchorCtr="0">
            <a:noAutofit/>
          </a:bodyPr>
          <a:lstStyle/>
          <a:p>
            <a:pPr lvl="0" algn="ctr">
              <a:buClrTx/>
              <a:buSzTx/>
              <a:buFontTx/>
            </a:pPr>
            <a:r>
              <a:rPr lang="en-US" sz="2600" dirty="0">
                <a:solidFill>
                  <a:schemeClr val="lt1">
                    <a:lumMod val="100000"/>
                  </a:schemeClr>
                </a:solidFill>
                <a:latin typeface="+mj-lt"/>
                <a:ea typeface="+mj-ea"/>
                <a:sym typeface="+mn-ea"/>
              </a:rPr>
              <a:t>03</a:t>
            </a:r>
          </a:p>
        </p:txBody>
      </p:sp>
      <p:sp>
        <p:nvSpPr>
          <p:cNvPr id="40" name="项标题"/>
          <p:cNvSpPr txBox="1"/>
          <p:nvPr>
            <p:custDataLst>
              <p:tags r:id="rId6"/>
            </p:custDataLst>
          </p:nvPr>
        </p:nvSpPr>
        <p:spPr>
          <a:xfrm>
            <a:off x="2447643" y="4460768"/>
            <a:ext cx="3540202" cy="504000"/>
          </a:xfrm>
          <a:prstGeom prst="rect">
            <a:avLst/>
          </a:prstGeom>
          <a:noFill/>
        </p:spPr>
        <p:txBody>
          <a:bodyPr wrap="square" lIns="0" tIns="0" rIns="0" bIns="0" rtlCol="0" anchor="ctr">
            <a:noAutofit/>
          </a:bodyPr>
          <a:lstStyle/>
          <a:p>
            <a:pPr>
              <a:lnSpc>
                <a:spcPct val="100000"/>
              </a:lnSpc>
            </a:pPr>
            <a:r>
              <a:rPr lang="zh-CN" altLang="en-US" sz="2600" b="1" spc="300" dirty="0">
                <a:solidFill>
                  <a:schemeClr val="tx2"/>
                </a:solidFill>
                <a:latin typeface="+mj-ea"/>
                <a:ea typeface="+mj-ea"/>
              </a:rPr>
              <a:t>研究内容与方法</a:t>
            </a:r>
          </a:p>
        </p:txBody>
      </p:sp>
      <p:sp>
        <p:nvSpPr>
          <p:cNvPr id="42" name="序号"/>
          <p:cNvSpPr txBox="1"/>
          <p:nvPr>
            <p:custDataLst>
              <p:tags r:id="rId7"/>
            </p:custDataLst>
          </p:nvPr>
        </p:nvSpPr>
        <p:spPr>
          <a:xfrm>
            <a:off x="6562661" y="3245399"/>
            <a:ext cx="687600" cy="687600"/>
          </a:xfrm>
          <a:prstGeom prst="ellipse">
            <a:avLst/>
          </a:prstGeom>
          <a:gradFill>
            <a:gsLst>
              <a:gs pos="0">
                <a:schemeClr val="accent1">
                  <a:lumMod val="75000"/>
                  <a:alpha val="100000"/>
                </a:schemeClr>
              </a:gs>
              <a:gs pos="100000">
                <a:schemeClr val="accent1">
                  <a:lumMod val="50000"/>
                  <a:alpha val="100000"/>
                </a:schemeClr>
              </a:gs>
            </a:gsLst>
            <a:lin ang="7936421" scaled="0"/>
          </a:gradFill>
          <a:effectLst>
            <a:outerShdw blurRad="254000" dist="50800" dir="5400000" algn="ctr" rotWithShape="0">
              <a:schemeClr val="accent1">
                <a:alpha val="30000"/>
              </a:schemeClr>
            </a:outerShdw>
          </a:effectLst>
        </p:spPr>
        <p:txBody>
          <a:bodyPr wrap="none" lIns="0" tIns="53975" rIns="0" bIns="0" rtlCol="0" anchor="ctr" anchorCtr="0">
            <a:noAutofit/>
          </a:bodyPr>
          <a:lstStyle/>
          <a:p>
            <a:pPr lvl="0" algn="ctr">
              <a:buClrTx/>
              <a:buSzTx/>
              <a:buFontTx/>
            </a:pPr>
            <a:r>
              <a:rPr lang="en-US" sz="2600" dirty="0">
                <a:solidFill>
                  <a:schemeClr val="lt1">
                    <a:lumMod val="100000"/>
                  </a:schemeClr>
                </a:solidFill>
                <a:latin typeface="+mj-lt"/>
                <a:ea typeface="+mj-ea"/>
                <a:sym typeface="+mn-ea"/>
              </a:rPr>
              <a:t>02</a:t>
            </a:r>
          </a:p>
        </p:txBody>
      </p:sp>
      <p:sp>
        <p:nvSpPr>
          <p:cNvPr id="43" name="项标题"/>
          <p:cNvSpPr txBox="1"/>
          <p:nvPr>
            <p:custDataLst>
              <p:tags r:id="rId8"/>
            </p:custDataLst>
          </p:nvPr>
        </p:nvSpPr>
        <p:spPr>
          <a:xfrm>
            <a:off x="7580081" y="3337199"/>
            <a:ext cx="3540202" cy="504000"/>
          </a:xfrm>
          <a:prstGeom prst="rect">
            <a:avLst/>
          </a:prstGeom>
          <a:noFill/>
        </p:spPr>
        <p:txBody>
          <a:bodyPr wrap="square" lIns="0" tIns="0" rIns="0" bIns="0" rtlCol="0" anchor="ctr">
            <a:noAutofit/>
          </a:bodyPr>
          <a:lstStyle/>
          <a:p>
            <a:pPr>
              <a:lnSpc>
                <a:spcPct val="100000"/>
              </a:lnSpc>
            </a:pPr>
            <a:r>
              <a:rPr lang="zh-CN" altLang="en-US" sz="2600" b="1" spc="300" dirty="0">
                <a:solidFill>
                  <a:schemeClr val="tx2"/>
                </a:solidFill>
                <a:latin typeface="+mj-ea"/>
                <a:ea typeface="+mj-ea"/>
              </a:rPr>
              <a:t>国内外研究现状</a:t>
            </a:r>
          </a:p>
        </p:txBody>
      </p:sp>
      <p:sp>
        <p:nvSpPr>
          <p:cNvPr id="45" name="序号"/>
          <p:cNvSpPr txBox="1"/>
          <p:nvPr>
            <p:custDataLst>
              <p:tags r:id="rId9"/>
            </p:custDataLst>
          </p:nvPr>
        </p:nvSpPr>
        <p:spPr>
          <a:xfrm>
            <a:off x="6562661" y="4368968"/>
            <a:ext cx="687600" cy="687600"/>
          </a:xfrm>
          <a:prstGeom prst="ellipse">
            <a:avLst/>
          </a:prstGeom>
          <a:gradFill>
            <a:gsLst>
              <a:gs pos="0">
                <a:schemeClr val="accent1">
                  <a:lumMod val="75000"/>
                  <a:alpha val="100000"/>
                </a:schemeClr>
              </a:gs>
              <a:gs pos="100000">
                <a:schemeClr val="accent1">
                  <a:lumMod val="50000"/>
                  <a:alpha val="100000"/>
                </a:schemeClr>
              </a:gs>
            </a:gsLst>
            <a:lin ang="7936421" scaled="0"/>
          </a:gradFill>
          <a:effectLst>
            <a:outerShdw blurRad="254000" dist="50800" dir="5400000" algn="ctr" rotWithShape="0">
              <a:schemeClr val="accent1">
                <a:alpha val="30000"/>
              </a:schemeClr>
            </a:outerShdw>
          </a:effectLst>
        </p:spPr>
        <p:txBody>
          <a:bodyPr wrap="none" lIns="0" tIns="53975" rIns="0" bIns="0" rtlCol="0" anchor="ctr" anchorCtr="0">
            <a:noAutofit/>
          </a:bodyPr>
          <a:lstStyle/>
          <a:p>
            <a:pPr lvl="0" algn="ctr">
              <a:buClrTx/>
              <a:buSzTx/>
              <a:buFontTx/>
            </a:pPr>
            <a:r>
              <a:rPr lang="en-US" sz="2600" dirty="0">
                <a:solidFill>
                  <a:schemeClr val="lt1">
                    <a:lumMod val="100000"/>
                  </a:schemeClr>
                </a:solidFill>
                <a:latin typeface="+mj-lt"/>
                <a:ea typeface="+mj-ea"/>
                <a:sym typeface="+mn-ea"/>
              </a:rPr>
              <a:t>04</a:t>
            </a:r>
          </a:p>
        </p:txBody>
      </p:sp>
      <p:sp>
        <p:nvSpPr>
          <p:cNvPr id="46" name="项标题"/>
          <p:cNvSpPr txBox="1"/>
          <p:nvPr>
            <p:custDataLst>
              <p:tags r:id="rId10"/>
            </p:custDataLst>
          </p:nvPr>
        </p:nvSpPr>
        <p:spPr>
          <a:xfrm>
            <a:off x="7580081" y="4460768"/>
            <a:ext cx="3540202" cy="504000"/>
          </a:xfrm>
          <a:prstGeom prst="rect">
            <a:avLst/>
          </a:prstGeom>
          <a:noFill/>
        </p:spPr>
        <p:txBody>
          <a:bodyPr wrap="square" lIns="0" tIns="0" rIns="0" bIns="0" rtlCol="0" anchor="ctr">
            <a:noAutofit/>
          </a:bodyPr>
          <a:lstStyle/>
          <a:p>
            <a:pPr>
              <a:lnSpc>
                <a:spcPct val="100000"/>
              </a:lnSpc>
            </a:pPr>
            <a:r>
              <a:rPr lang="zh-CN" altLang="en-US" sz="2600" b="1" spc="300" dirty="0">
                <a:solidFill>
                  <a:schemeClr val="tx2"/>
                </a:solidFill>
                <a:latin typeface="+mj-ea"/>
                <a:ea typeface="+mj-ea"/>
              </a:rPr>
              <a:t>创新点与重难点分析</a:t>
            </a:r>
          </a:p>
        </p:txBody>
      </p:sp>
      <p:sp>
        <p:nvSpPr>
          <p:cNvPr id="3" name="序号"/>
          <p:cNvSpPr txBox="1"/>
          <p:nvPr>
            <p:custDataLst>
              <p:tags r:id="rId11"/>
            </p:custDataLst>
          </p:nvPr>
        </p:nvSpPr>
        <p:spPr>
          <a:xfrm>
            <a:off x="1430223" y="5492537"/>
            <a:ext cx="687600" cy="687600"/>
          </a:xfrm>
          <a:prstGeom prst="ellipse">
            <a:avLst/>
          </a:prstGeom>
          <a:gradFill>
            <a:gsLst>
              <a:gs pos="0">
                <a:schemeClr val="accent1">
                  <a:lumMod val="75000"/>
                  <a:alpha val="100000"/>
                </a:schemeClr>
              </a:gs>
              <a:gs pos="100000">
                <a:schemeClr val="accent1">
                  <a:lumMod val="50000"/>
                  <a:alpha val="100000"/>
                </a:schemeClr>
              </a:gs>
            </a:gsLst>
            <a:lin ang="7936421" scaled="0"/>
          </a:gradFill>
          <a:effectLst>
            <a:outerShdw blurRad="254000" dist="50800" dir="5400000" algn="ctr" rotWithShape="0">
              <a:schemeClr val="accent1">
                <a:alpha val="30000"/>
              </a:schemeClr>
            </a:outerShdw>
          </a:effectLst>
        </p:spPr>
        <p:txBody>
          <a:bodyPr wrap="none" lIns="0" tIns="53975" rIns="0" bIns="0" rtlCol="0" anchor="ctr" anchorCtr="0">
            <a:noAutofit/>
          </a:bodyPr>
          <a:lstStyle/>
          <a:p>
            <a:pPr lvl="0" algn="ctr">
              <a:buClrTx/>
              <a:buSzTx/>
              <a:buFontTx/>
            </a:pPr>
            <a:r>
              <a:rPr lang="en-US" sz="2600" dirty="0">
                <a:solidFill>
                  <a:schemeClr val="lt1">
                    <a:lumMod val="100000"/>
                  </a:schemeClr>
                </a:solidFill>
                <a:latin typeface="+mj-lt"/>
                <a:ea typeface="+mj-ea"/>
                <a:sym typeface="+mn-ea"/>
              </a:rPr>
              <a:t>05</a:t>
            </a:r>
          </a:p>
        </p:txBody>
      </p:sp>
      <p:sp>
        <p:nvSpPr>
          <p:cNvPr id="5" name="项标题"/>
          <p:cNvSpPr txBox="1"/>
          <p:nvPr>
            <p:custDataLst>
              <p:tags r:id="rId12"/>
            </p:custDataLst>
          </p:nvPr>
        </p:nvSpPr>
        <p:spPr>
          <a:xfrm>
            <a:off x="2447643" y="5584337"/>
            <a:ext cx="3540202" cy="504000"/>
          </a:xfrm>
          <a:prstGeom prst="rect">
            <a:avLst/>
          </a:prstGeom>
          <a:noFill/>
        </p:spPr>
        <p:txBody>
          <a:bodyPr wrap="square" lIns="0" tIns="0" rIns="0" bIns="0" rtlCol="0" anchor="ctr">
            <a:noAutofit/>
          </a:bodyPr>
          <a:lstStyle/>
          <a:p>
            <a:pPr>
              <a:lnSpc>
                <a:spcPct val="100000"/>
              </a:lnSpc>
            </a:pPr>
            <a:r>
              <a:rPr lang="zh-CN" altLang="en-US" sz="2600" b="1" spc="300" dirty="0">
                <a:solidFill>
                  <a:schemeClr val="tx2"/>
                </a:solidFill>
                <a:latin typeface="+mj-ea"/>
                <a:ea typeface="+mj-ea"/>
              </a:rPr>
              <a:t>研究进程与时间安排</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选题背景与研究意义</a:t>
            </a:r>
          </a:p>
        </p:txBody>
      </p:sp>
      <p:sp>
        <p:nvSpPr>
          <p:cNvPr id="6" name="节编号"/>
          <p:cNvSpPr>
            <a:spLocks noGrp="1"/>
          </p:cNvSpPr>
          <p:nvPr>
            <p:ph type="body" sz="quarter" idx="13"/>
            <p:custDataLst>
              <p:tags r:id="rId3"/>
            </p:custDataLst>
          </p:nvPr>
        </p:nvSpPr>
        <p:spPr/>
        <p:txBody>
          <a:bodyPr/>
          <a:lstStyle/>
          <a:p>
            <a:r>
              <a:rPr lang="en-US" altLang="zh-CN"/>
              <a:t>PART ONE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custDataLst>
              <p:tags r:id="rId2"/>
            </p:custDataLst>
          </p:nvPr>
        </p:nvSpPr>
        <p:spPr/>
        <p:txBody>
          <a:bodyPr/>
          <a:lstStyle/>
          <a:p>
            <a:r>
              <a:rPr lang="zh-CN" altLang="en-US" dirty="0"/>
              <a:t>选题背景</a:t>
            </a:r>
          </a:p>
        </p:txBody>
      </p:sp>
      <p:pic>
        <p:nvPicPr>
          <p:cNvPr id="2" name="图片 1" descr="/data/temp/5ca58f80-c59e-11ef-bb0e-ce6855e03460.jpg@base@tag=imgScale&amp;m=1&amp;w=719&amp;h=610&amp;q=955ca58f80-c59e-11ef-bb0e-ce6855e03460"/>
          <p:cNvPicPr>
            <a:picLocks noChangeAspect="1"/>
          </p:cNvPicPr>
          <p:nvPr>
            <p:custDataLst>
              <p:tags r:id="rId3"/>
            </p:custDataLst>
          </p:nvPr>
        </p:nvPicPr>
        <p:blipFill rotWithShape="1">
          <a:blip r:embed="rId17"/>
          <a:srcRect l="10922" r="10922"/>
          <a:stretch>
            <a:fillRect/>
          </a:stretch>
        </p:blipFill>
        <p:spPr>
          <a:xfrm>
            <a:off x="1329054" y="1576705"/>
            <a:ext cx="2592070" cy="2199004"/>
          </a:xfrm>
          <a:custGeom>
            <a:avLst/>
            <a:gdLst/>
            <a:ahLst/>
            <a:cxnLst>
              <a:cxn ang="3">
                <a:pos x="hc" y="t"/>
              </a:cxn>
              <a:cxn ang="cd2">
                <a:pos x="l" y="vc"/>
              </a:cxn>
              <a:cxn ang="cd4">
                <a:pos x="hc" y="b"/>
              </a:cxn>
              <a:cxn ang="0">
                <a:pos x="r" y="vc"/>
              </a:cxn>
            </a:cxnLst>
            <a:rect l="l" t="t" r="r" b="b"/>
            <a:pathLst>
              <a:path w="3283" h="2848">
                <a:moveTo>
                  <a:pt x="231" y="0"/>
                </a:moveTo>
                <a:lnTo>
                  <a:pt x="3052" y="0"/>
                </a:lnTo>
                <a:cubicBezTo>
                  <a:pt x="3180" y="0"/>
                  <a:pt x="3283" y="103"/>
                  <a:pt x="3283" y="231"/>
                </a:cubicBezTo>
                <a:lnTo>
                  <a:pt x="3283" y="2617"/>
                </a:lnTo>
                <a:cubicBezTo>
                  <a:pt x="3283" y="2745"/>
                  <a:pt x="3180" y="2848"/>
                  <a:pt x="3052" y="2848"/>
                </a:cubicBezTo>
                <a:lnTo>
                  <a:pt x="231" y="2848"/>
                </a:lnTo>
                <a:cubicBezTo>
                  <a:pt x="103" y="2848"/>
                  <a:pt x="0" y="2745"/>
                  <a:pt x="0" y="2617"/>
                </a:cubicBezTo>
                <a:lnTo>
                  <a:pt x="0" y="231"/>
                </a:lnTo>
                <a:cubicBezTo>
                  <a:pt x="0" y="103"/>
                  <a:pt x="103" y="0"/>
                  <a:pt x="231" y="0"/>
                </a:cubicBezTo>
                <a:close/>
              </a:path>
            </a:pathLst>
          </a:custGeom>
          <a:ln w="3175">
            <a:solidFill>
              <a:schemeClr val="tx1">
                <a:lumMod val="40000"/>
                <a:lumOff val="60000"/>
                <a:alpha val="15000"/>
              </a:schemeClr>
            </a:solidFill>
          </a:ln>
        </p:spPr>
      </p:pic>
      <p:sp>
        <p:nvSpPr>
          <p:cNvPr id="3" name="图片 18" descr="12345"/>
          <p:cNvSpPr/>
          <p:nvPr>
            <p:custDataLst>
              <p:tags r:id="rId4"/>
            </p:custDataLst>
          </p:nvPr>
        </p:nvSpPr>
        <p:spPr>
          <a:xfrm>
            <a:off x="1328419" y="2313305"/>
            <a:ext cx="2590800" cy="3850640"/>
          </a:xfrm>
          <a:custGeom>
            <a:avLst/>
            <a:gdLst>
              <a:gd name="connsiteX0" fmla="*/ 0 w 3857"/>
              <a:gd name="connsiteY0" fmla="*/ 0 h 6064"/>
              <a:gd name="connsiteX1" fmla="*/ 3857 w 3857"/>
              <a:gd name="connsiteY1" fmla="*/ 2016 h 6064"/>
              <a:gd name="connsiteX2" fmla="*/ 3857 w 3857"/>
              <a:gd name="connsiteY2" fmla="*/ 5916 h 6064"/>
              <a:gd name="connsiteX3" fmla="*/ 3729 w 3857"/>
              <a:gd name="connsiteY3" fmla="*/ 6064 h 6064"/>
              <a:gd name="connsiteX4" fmla="*/ 128 w 3857"/>
              <a:gd name="connsiteY4" fmla="*/ 6064 h 6064"/>
              <a:gd name="connsiteX5" fmla="*/ 0 w 3857"/>
              <a:gd name="connsiteY5" fmla="*/ 5916 h 6064"/>
              <a:gd name="connsiteX6" fmla="*/ 0 w 3857"/>
              <a:gd name="connsiteY6" fmla="*/ 0 h 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7" h="6064">
                <a:moveTo>
                  <a:pt x="0" y="0"/>
                </a:moveTo>
                <a:cubicBezTo>
                  <a:pt x="0" y="0"/>
                  <a:pt x="626" y="2573"/>
                  <a:pt x="3857" y="2016"/>
                </a:cubicBezTo>
                <a:lnTo>
                  <a:pt x="3857" y="5916"/>
                </a:lnTo>
                <a:cubicBezTo>
                  <a:pt x="3857" y="5998"/>
                  <a:pt x="3799" y="6064"/>
                  <a:pt x="3729" y="6064"/>
                </a:cubicBezTo>
                <a:lnTo>
                  <a:pt x="128" y="6064"/>
                </a:lnTo>
                <a:cubicBezTo>
                  <a:pt x="57" y="6064"/>
                  <a:pt x="0" y="5998"/>
                  <a:pt x="0" y="5916"/>
                </a:cubicBezTo>
                <a:lnTo>
                  <a:pt x="0" y="0"/>
                </a:lnTo>
                <a:close/>
              </a:path>
            </a:pathLst>
          </a:custGeom>
          <a:solidFill>
            <a:schemeClr val="accent1"/>
          </a:solidFill>
          <a:ln w="15592" cap="flat">
            <a:noFill/>
            <a:prstDash val="solid"/>
            <a:miter/>
          </a:ln>
        </p:spPr>
        <p:txBody>
          <a:bodyPr rtlCol="0" anchor="ctr"/>
          <a:lstStyle/>
          <a:p>
            <a:endParaRPr lang="zh-CN" altLang="en-US"/>
          </a:p>
        </p:txBody>
      </p:sp>
      <p:sp>
        <p:nvSpPr>
          <p:cNvPr id="8" name="圆角矩形 7"/>
          <p:cNvSpPr/>
          <p:nvPr>
            <p:custDataLst>
              <p:tags r:id="rId5"/>
            </p:custDataLst>
          </p:nvPr>
        </p:nvSpPr>
        <p:spPr>
          <a:xfrm>
            <a:off x="1463039" y="3846195"/>
            <a:ext cx="2321560" cy="2199005"/>
          </a:xfrm>
          <a:prstGeom prst="roundRect">
            <a:avLst>
              <a:gd name="adj" fmla="val 4273"/>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indent="0" algn="ctr" fontAlgn="auto">
              <a:lnSpc>
                <a:spcPct val="150000"/>
              </a:lnSpc>
              <a:spcBef>
                <a:spcPct val="0"/>
              </a:spcBef>
              <a:spcAft>
                <a:spcPct val="0"/>
              </a:spcAft>
            </a:pPr>
            <a:r>
              <a:rPr lang="zh-CN" altLang="en-US" sz="1200" dirty="0">
                <a:ln>
                  <a:noFill/>
                  <a:prstDash val="sysDot"/>
                </a:ln>
                <a:solidFill>
                  <a:srgbClr val="262626"/>
                </a:solidFill>
                <a:uFillTx/>
                <a:latin typeface="+mn-ea"/>
                <a:cs typeface="+mn-ea"/>
                <a:sym typeface="+mn-ea"/>
              </a:rPr>
              <a:t>随着城镇现代化进程的加快，汽车成为人们出行的重要工具，但随之而来的汽车拥堵和停车难问题日益严重。</a:t>
            </a:r>
          </a:p>
        </p:txBody>
      </p:sp>
      <p:sp>
        <p:nvSpPr>
          <p:cNvPr id="20" name="任意多边形 21"/>
          <p:cNvSpPr/>
          <p:nvPr>
            <p:custDataLst>
              <p:tags r:id="rId6"/>
            </p:custDataLst>
          </p:nvPr>
        </p:nvSpPr>
        <p:spPr>
          <a:xfrm>
            <a:off x="1329054" y="2332355"/>
            <a:ext cx="2592070" cy="1308761"/>
          </a:xfrm>
          <a:custGeom>
            <a:avLst/>
            <a:gdLst>
              <a:gd name="connsiteX0" fmla="*/ 0 w 3848"/>
              <a:gd name="connsiteY0" fmla="*/ 0 h 2066"/>
              <a:gd name="connsiteX1" fmla="*/ 3848 w 3848"/>
              <a:gd name="connsiteY1" fmla="*/ 1991 h 2066"/>
              <a:gd name="connsiteX0-1" fmla="*/ 0 w 10000"/>
              <a:gd name="connsiteY0-2" fmla="*/ 0 h 9976"/>
              <a:gd name="connsiteX1-3" fmla="*/ 10000 w 10000"/>
              <a:gd name="connsiteY1-4" fmla="*/ 9637 h 9976"/>
            </a:gdLst>
            <a:ahLst/>
            <a:cxnLst>
              <a:cxn ang="0">
                <a:pos x="connsiteX0-1" y="connsiteY0-2"/>
              </a:cxn>
              <a:cxn ang="0">
                <a:pos x="connsiteX1-3" y="connsiteY1-4"/>
              </a:cxn>
            </a:cxnLst>
            <a:rect l="l" t="t" r="r" b="b"/>
            <a:pathLst>
              <a:path w="10000" h="9976">
                <a:moveTo>
                  <a:pt x="0" y="0"/>
                </a:moveTo>
                <a:cubicBezTo>
                  <a:pt x="1707" y="8558"/>
                  <a:pt x="5604" y="10958"/>
                  <a:pt x="10000" y="9637"/>
                </a:cubicBezTo>
              </a:path>
            </a:pathLst>
          </a:custGeom>
          <a:noFill/>
          <a:ln cap="rnd">
            <a:solidFill>
              <a:schemeClr val="lt1">
                <a:lumMod val="100000"/>
              </a:schemeClr>
            </a:solidFill>
            <a:round/>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21" descr="/data/temp/5ca59043-c59e-11ef-bb0e-ce6855e03460.jpg5ca59043-c59e-11ef-bb0e-ce6855e03460"/>
          <p:cNvPicPr>
            <a:picLocks noChangeAspect="1"/>
          </p:cNvPicPr>
          <p:nvPr>
            <p:custDataLst>
              <p:tags r:id="rId7"/>
            </p:custDataLst>
          </p:nvPr>
        </p:nvPicPr>
        <p:blipFill rotWithShape="1">
          <a:blip r:embed="rId18"/>
          <a:srcRect l="27118" r="8471" b="11966"/>
          <a:stretch>
            <a:fillRect/>
          </a:stretch>
        </p:blipFill>
        <p:spPr>
          <a:xfrm>
            <a:off x="4863464" y="1576705"/>
            <a:ext cx="2600960" cy="2369185"/>
          </a:xfrm>
          <a:custGeom>
            <a:avLst/>
            <a:gdLst/>
            <a:ahLst/>
            <a:cxnLst>
              <a:cxn ang="3">
                <a:pos x="hc" y="t"/>
              </a:cxn>
              <a:cxn ang="cd2">
                <a:pos x="l" y="vc"/>
              </a:cxn>
              <a:cxn ang="cd4">
                <a:pos x="hc" y="b"/>
              </a:cxn>
              <a:cxn ang="0">
                <a:pos x="r" y="vc"/>
              </a:cxn>
            </a:cxnLst>
            <a:rect l="l" t="t" r="r" b="b"/>
            <a:pathLst>
              <a:path w="3881" h="3731">
                <a:moveTo>
                  <a:pt x="293" y="0"/>
                </a:moveTo>
                <a:lnTo>
                  <a:pt x="3588" y="0"/>
                </a:lnTo>
                <a:cubicBezTo>
                  <a:pt x="3750" y="0"/>
                  <a:pt x="3881" y="131"/>
                  <a:pt x="3881" y="293"/>
                </a:cubicBezTo>
                <a:lnTo>
                  <a:pt x="3881" y="3438"/>
                </a:lnTo>
                <a:cubicBezTo>
                  <a:pt x="3881" y="3600"/>
                  <a:pt x="3750" y="3731"/>
                  <a:pt x="3588" y="3731"/>
                </a:cubicBezTo>
                <a:lnTo>
                  <a:pt x="293" y="3731"/>
                </a:lnTo>
                <a:cubicBezTo>
                  <a:pt x="131" y="3731"/>
                  <a:pt x="0" y="3600"/>
                  <a:pt x="0" y="3438"/>
                </a:cubicBezTo>
                <a:lnTo>
                  <a:pt x="0" y="293"/>
                </a:lnTo>
                <a:cubicBezTo>
                  <a:pt x="0" y="131"/>
                  <a:pt x="131" y="0"/>
                  <a:pt x="293" y="0"/>
                </a:cubicBezTo>
                <a:close/>
              </a:path>
            </a:pathLst>
          </a:custGeom>
          <a:ln w="3175">
            <a:solidFill>
              <a:schemeClr val="tx1">
                <a:lumMod val="40000"/>
                <a:lumOff val="60000"/>
                <a:alpha val="15000"/>
              </a:schemeClr>
            </a:solidFill>
          </a:ln>
        </p:spPr>
      </p:pic>
      <p:sp>
        <p:nvSpPr>
          <p:cNvPr id="24" name="图片 17" descr="1234"/>
          <p:cNvSpPr/>
          <p:nvPr>
            <p:custDataLst>
              <p:tags r:id="rId8"/>
            </p:custDataLst>
          </p:nvPr>
        </p:nvSpPr>
        <p:spPr>
          <a:xfrm>
            <a:off x="4862194" y="3141980"/>
            <a:ext cx="2602548" cy="3021965"/>
          </a:xfrm>
          <a:custGeom>
            <a:avLst/>
            <a:gdLst>
              <a:gd name="connsiteX0" fmla="*/ 81636 w 2456050"/>
              <a:gd name="connsiteY0" fmla="*/ 3021669 h 3021977"/>
              <a:gd name="connsiteX1" fmla="*/ 2373329 w 2456050"/>
              <a:gd name="connsiteY1" fmla="*/ 3021669 h 3021977"/>
              <a:gd name="connsiteX2" fmla="*/ 2455823 w 2456050"/>
              <a:gd name="connsiteY2" fmla="*/ 2913110 h 3021977"/>
              <a:gd name="connsiteX3" fmla="*/ 2455823 w 2456050"/>
              <a:gd name="connsiteY3" fmla="*/ 2912901 h 3021977"/>
              <a:gd name="connsiteX4" fmla="*/ 2455824 w 2456050"/>
              <a:gd name="connsiteY4" fmla="*/ 362899 h 3021977"/>
              <a:gd name="connsiteX5" fmla="*/ -227 w 2456050"/>
              <a:gd name="connsiteY5" fmla="*/ 362899 h 3021977"/>
              <a:gd name="connsiteX6" fmla="*/ -227 w 2456050"/>
              <a:gd name="connsiteY6" fmla="*/ 2912901 h 3021977"/>
              <a:gd name="connsiteX7" fmla="*/ 81636 w 2456050"/>
              <a:gd name="connsiteY7" fmla="*/ 3021669 h 302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50" h="3021977">
                <a:moveTo>
                  <a:pt x="81636" y="3021669"/>
                </a:moveTo>
                <a:lnTo>
                  <a:pt x="2373329" y="3021669"/>
                </a:lnTo>
                <a:cubicBezTo>
                  <a:pt x="2418803" y="3021784"/>
                  <a:pt x="2455736" y="2973181"/>
                  <a:pt x="2455823" y="2913110"/>
                </a:cubicBezTo>
                <a:cubicBezTo>
                  <a:pt x="2455823" y="2913040"/>
                  <a:pt x="2455823" y="2912971"/>
                  <a:pt x="2455823" y="2912901"/>
                </a:cubicBezTo>
                <a:lnTo>
                  <a:pt x="2455824" y="362899"/>
                </a:lnTo>
                <a:cubicBezTo>
                  <a:pt x="2455824" y="362899"/>
                  <a:pt x="1181503" y="-454319"/>
                  <a:pt x="-227" y="362899"/>
                </a:cubicBezTo>
                <a:lnTo>
                  <a:pt x="-227" y="2912901"/>
                </a:lnTo>
                <a:cubicBezTo>
                  <a:pt x="-228" y="2972729"/>
                  <a:pt x="36348" y="3021325"/>
                  <a:pt x="81636" y="3021669"/>
                </a:cubicBezTo>
                <a:close/>
              </a:path>
            </a:pathLst>
          </a:custGeom>
          <a:solidFill>
            <a:schemeClr val="accent1"/>
          </a:solidFill>
          <a:ln w="6350" cap="flat">
            <a:noFill/>
            <a:prstDash val="solid"/>
            <a:miter/>
          </a:ln>
        </p:spPr>
        <p:txBody>
          <a:bodyPr rtlCol="0" anchor="ctr"/>
          <a:lstStyle/>
          <a:p>
            <a:endParaRPr lang="zh-CN" altLang="en-US"/>
          </a:p>
        </p:txBody>
      </p:sp>
      <p:sp>
        <p:nvSpPr>
          <p:cNvPr id="25" name="任意多边形 2"/>
          <p:cNvSpPr/>
          <p:nvPr>
            <p:custDataLst>
              <p:tags r:id="rId9"/>
            </p:custDataLst>
          </p:nvPr>
        </p:nvSpPr>
        <p:spPr>
          <a:xfrm>
            <a:off x="4864734" y="3138170"/>
            <a:ext cx="2597785" cy="369570"/>
          </a:xfrm>
          <a:custGeom>
            <a:avLst/>
            <a:gdLst>
              <a:gd name="connsiteX0" fmla="*/ 0 w 3873"/>
              <a:gd name="connsiteY0" fmla="*/ 573 h 581"/>
              <a:gd name="connsiteX1" fmla="*/ 3873 w 3873"/>
              <a:gd name="connsiteY1" fmla="*/ 582 h 581"/>
            </a:gdLst>
            <a:ahLst/>
            <a:cxnLst>
              <a:cxn ang="0">
                <a:pos x="connsiteX0" y="connsiteY0"/>
              </a:cxn>
              <a:cxn ang="0">
                <a:pos x="connsiteX1" y="connsiteY1"/>
              </a:cxn>
            </a:cxnLst>
            <a:rect l="l" t="t" r="r" b="b"/>
            <a:pathLst>
              <a:path w="3873" h="582">
                <a:moveTo>
                  <a:pt x="0" y="573"/>
                </a:moveTo>
                <a:cubicBezTo>
                  <a:pt x="1515" y="-489"/>
                  <a:pt x="3261" y="175"/>
                  <a:pt x="3873" y="582"/>
                </a:cubicBezTo>
              </a:path>
            </a:pathLst>
          </a:custGeom>
          <a:noFill/>
          <a:ln cap="rnd">
            <a:solidFill>
              <a:schemeClr val="lt1">
                <a:lumMod val="10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25"/>
          <p:cNvSpPr/>
          <p:nvPr>
            <p:custDataLst>
              <p:tags r:id="rId10"/>
            </p:custDataLst>
          </p:nvPr>
        </p:nvSpPr>
        <p:spPr>
          <a:xfrm>
            <a:off x="5003164" y="3846195"/>
            <a:ext cx="2321560" cy="2199005"/>
          </a:xfrm>
          <a:prstGeom prst="roundRect">
            <a:avLst>
              <a:gd name="adj" fmla="val 4273"/>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indent="0" algn="ctr" fontAlgn="auto">
              <a:lnSpc>
                <a:spcPct val="150000"/>
              </a:lnSpc>
              <a:spcBef>
                <a:spcPct val="0"/>
              </a:spcBef>
              <a:spcAft>
                <a:spcPct val="0"/>
              </a:spcAft>
            </a:pPr>
            <a:r>
              <a:rPr lang="zh-CN" altLang="en-US" sz="1200" dirty="0">
                <a:ln>
                  <a:noFill/>
                  <a:prstDash val="sysDot"/>
                </a:ln>
                <a:solidFill>
                  <a:srgbClr val="262626"/>
                </a:solidFill>
                <a:uFillTx/>
                <a:latin typeface="+mn-ea"/>
                <a:cs typeface="+mn-ea"/>
                <a:sym typeface="+mn-ea"/>
              </a:rPr>
              <a:t>城市停车资源配备不足、车位信息采集和发布不及时，导致车主无法准确得知停车场空车位情况，造成停车场内部拥堵。</a:t>
            </a:r>
          </a:p>
        </p:txBody>
      </p:sp>
      <p:pic>
        <p:nvPicPr>
          <p:cNvPr id="27" name="图片 26" descr="/data/temp/5ca59008-c59e-11ef-bb0e-ce6855e03460.jpg5ca59008-c59e-11ef-bb0e-ce6855e03460"/>
          <p:cNvPicPr>
            <a:picLocks noChangeAspect="1"/>
          </p:cNvPicPr>
          <p:nvPr>
            <p:custDataLst>
              <p:tags r:id="rId11"/>
            </p:custDataLst>
          </p:nvPr>
        </p:nvPicPr>
        <p:blipFill>
          <a:blip r:embed="rId19"/>
          <a:srcRect l="13965" r="13965"/>
          <a:stretch>
            <a:fillRect/>
          </a:stretch>
        </p:blipFill>
        <p:spPr>
          <a:xfrm>
            <a:off x="8406765" y="1576705"/>
            <a:ext cx="2579370" cy="2429510"/>
          </a:xfrm>
          <a:custGeom>
            <a:avLst/>
            <a:gdLst/>
            <a:ahLst/>
            <a:cxnLst>
              <a:cxn ang="3">
                <a:pos x="hc" y="t"/>
              </a:cxn>
              <a:cxn ang="cd2">
                <a:pos x="l" y="vc"/>
              </a:cxn>
              <a:cxn ang="cd4">
                <a:pos x="hc" y="b"/>
              </a:cxn>
              <a:cxn ang="0">
                <a:pos x="r" y="vc"/>
              </a:cxn>
            </a:cxnLst>
            <a:rect l="l" t="t" r="r" b="b"/>
            <a:pathLst>
              <a:path w="3881" h="3826">
                <a:moveTo>
                  <a:pt x="300" y="0"/>
                </a:moveTo>
                <a:lnTo>
                  <a:pt x="3581" y="0"/>
                </a:lnTo>
                <a:cubicBezTo>
                  <a:pt x="3747" y="0"/>
                  <a:pt x="3881" y="134"/>
                  <a:pt x="3881" y="300"/>
                </a:cubicBezTo>
                <a:lnTo>
                  <a:pt x="3881" y="3526"/>
                </a:lnTo>
                <a:cubicBezTo>
                  <a:pt x="3881" y="3692"/>
                  <a:pt x="3747" y="3826"/>
                  <a:pt x="3581" y="3826"/>
                </a:cubicBezTo>
                <a:lnTo>
                  <a:pt x="300" y="3826"/>
                </a:lnTo>
                <a:cubicBezTo>
                  <a:pt x="134" y="3826"/>
                  <a:pt x="0" y="3692"/>
                  <a:pt x="0" y="3526"/>
                </a:cubicBezTo>
                <a:lnTo>
                  <a:pt x="0" y="300"/>
                </a:lnTo>
                <a:cubicBezTo>
                  <a:pt x="0" y="134"/>
                  <a:pt x="134" y="0"/>
                  <a:pt x="300" y="0"/>
                </a:cubicBezTo>
                <a:close/>
              </a:path>
            </a:pathLst>
          </a:custGeom>
          <a:ln w="3175">
            <a:solidFill>
              <a:schemeClr val="tx1">
                <a:lumMod val="40000"/>
                <a:lumOff val="60000"/>
                <a:alpha val="15000"/>
              </a:schemeClr>
            </a:solidFill>
          </a:ln>
        </p:spPr>
      </p:pic>
      <p:sp>
        <p:nvSpPr>
          <p:cNvPr id="28" name="图片 19" descr="未标题-1"/>
          <p:cNvSpPr/>
          <p:nvPr>
            <p:custDataLst>
              <p:tags r:id="rId12"/>
            </p:custDataLst>
          </p:nvPr>
        </p:nvSpPr>
        <p:spPr>
          <a:xfrm>
            <a:off x="8406765" y="3134995"/>
            <a:ext cx="2582860" cy="3035300"/>
          </a:xfrm>
          <a:custGeom>
            <a:avLst/>
            <a:gdLst>
              <a:gd name="connsiteX0" fmla="*/ 82414 w 2464924"/>
              <a:gd name="connsiteY0" fmla="*/ 3034953 h 3035086"/>
              <a:gd name="connsiteX1" fmla="*/ 2382071 w 2464924"/>
              <a:gd name="connsiteY1" fmla="*/ 3034953 h 3035086"/>
              <a:gd name="connsiteX2" fmla="*/ 2464704 w 2464924"/>
              <a:gd name="connsiteY2" fmla="*/ 2924478 h 3035086"/>
              <a:gd name="connsiteX3" fmla="*/ 2464704 w 2464924"/>
              <a:gd name="connsiteY3" fmla="*/ -134 h 3035086"/>
              <a:gd name="connsiteX4" fmla="*/ -220 w 2464924"/>
              <a:gd name="connsiteY4" fmla="*/ -134 h 3035086"/>
              <a:gd name="connsiteX5" fmla="*/ -220 w 2464924"/>
              <a:gd name="connsiteY5" fmla="*/ 2924478 h 3035086"/>
              <a:gd name="connsiteX6" fmla="*/ 82414 w 2464924"/>
              <a:gd name="connsiteY6" fmla="*/ 3034953 h 30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4924" h="3035086">
                <a:moveTo>
                  <a:pt x="82414" y="3034953"/>
                </a:moveTo>
                <a:lnTo>
                  <a:pt x="2382071" y="3034953"/>
                </a:lnTo>
                <a:cubicBezTo>
                  <a:pt x="2427708" y="3034953"/>
                  <a:pt x="2464704" y="2985492"/>
                  <a:pt x="2464704" y="2924478"/>
                </a:cubicBezTo>
                <a:lnTo>
                  <a:pt x="2464704" y="-134"/>
                </a:lnTo>
                <a:cubicBezTo>
                  <a:pt x="2464704" y="-134"/>
                  <a:pt x="1070062" y="1300587"/>
                  <a:pt x="-220" y="-134"/>
                </a:cubicBezTo>
                <a:lnTo>
                  <a:pt x="-220" y="2924478"/>
                </a:lnTo>
                <a:cubicBezTo>
                  <a:pt x="-133" y="2985443"/>
                  <a:pt x="36813" y="3034836"/>
                  <a:pt x="82414" y="3034953"/>
                </a:cubicBezTo>
                <a:close/>
              </a:path>
            </a:pathLst>
          </a:custGeom>
          <a:solidFill>
            <a:schemeClr val="accent1"/>
          </a:solidFill>
          <a:ln w="15814" cap="flat">
            <a:noFill/>
            <a:prstDash val="solid"/>
            <a:miter/>
          </a:ln>
        </p:spPr>
        <p:txBody>
          <a:bodyPr rtlCol="0" anchor="ctr"/>
          <a:lstStyle/>
          <a:p>
            <a:endParaRPr lang="zh-CN" altLang="en-US"/>
          </a:p>
        </p:txBody>
      </p:sp>
      <p:sp>
        <p:nvSpPr>
          <p:cNvPr id="29" name="任意多边形 2"/>
          <p:cNvSpPr/>
          <p:nvPr>
            <p:custDataLst>
              <p:tags r:id="rId13"/>
            </p:custDataLst>
          </p:nvPr>
        </p:nvSpPr>
        <p:spPr>
          <a:xfrm>
            <a:off x="8409305" y="3125470"/>
            <a:ext cx="2571161" cy="583900"/>
          </a:xfrm>
          <a:custGeom>
            <a:avLst/>
            <a:gdLst>
              <a:gd name="connsiteX0" fmla="*/ 0 w 4071"/>
              <a:gd name="connsiteY0" fmla="*/ 16 h 935"/>
              <a:gd name="connsiteX1" fmla="*/ 4071 w 4071"/>
              <a:gd name="connsiteY1" fmla="*/ 0 h 935"/>
              <a:gd name="connsiteX0-1" fmla="*/ 0 w 9978"/>
              <a:gd name="connsiteY0-2" fmla="*/ 0 h 9956"/>
              <a:gd name="connsiteX1-3" fmla="*/ 9978 w 9978"/>
              <a:gd name="connsiteY1-4" fmla="*/ 182 h 9956"/>
              <a:gd name="connsiteX0-5" fmla="*/ 0 w 10000"/>
              <a:gd name="connsiteY0-6" fmla="*/ 0 h 9878"/>
              <a:gd name="connsiteX1-7" fmla="*/ 10000 w 10000"/>
              <a:gd name="connsiteY1-8" fmla="*/ 183 h 9878"/>
            </a:gdLst>
            <a:ahLst/>
            <a:cxnLst>
              <a:cxn ang="0">
                <a:pos x="connsiteX0-1" y="connsiteY0-2"/>
              </a:cxn>
              <a:cxn ang="0">
                <a:pos x="connsiteX1-3" y="connsiteY1-4"/>
              </a:cxn>
            </a:cxnLst>
            <a:rect l="l" t="t" r="r" b="b"/>
            <a:pathLst>
              <a:path w="10000" h="9878">
                <a:moveTo>
                  <a:pt x="0" y="0"/>
                </a:moveTo>
                <a:cubicBezTo>
                  <a:pt x="3445" y="18219"/>
                  <a:pt x="8259" y="6929"/>
                  <a:pt x="10000" y="183"/>
                </a:cubicBezTo>
              </a:path>
            </a:pathLst>
          </a:custGeom>
          <a:noFill/>
          <a:ln cap="rnd">
            <a:solidFill>
              <a:schemeClr val="lt1">
                <a:lumMod val="10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圆角矩形 29"/>
          <p:cNvSpPr/>
          <p:nvPr>
            <p:custDataLst>
              <p:tags r:id="rId14"/>
            </p:custDataLst>
          </p:nvPr>
        </p:nvSpPr>
        <p:spPr>
          <a:xfrm>
            <a:off x="8539480" y="3846195"/>
            <a:ext cx="2321560" cy="2199005"/>
          </a:xfrm>
          <a:prstGeom prst="roundRect">
            <a:avLst>
              <a:gd name="adj" fmla="val 4273"/>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0" tIns="0" rIns="0" bIns="0" rtlCol="0" anchor="ctr">
            <a:noAutofit/>
          </a:bodyPr>
          <a:lstStyle/>
          <a:p>
            <a:pPr indent="0" algn="ctr" fontAlgn="auto">
              <a:lnSpc>
                <a:spcPct val="150000"/>
              </a:lnSpc>
              <a:spcBef>
                <a:spcPct val="0"/>
              </a:spcBef>
              <a:spcAft>
                <a:spcPct val="0"/>
              </a:spcAft>
            </a:pPr>
            <a:r>
              <a:rPr lang="zh-CN" altLang="en-US" sz="1200">
                <a:ln>
                  <a:noFill/>
                  <a:prstDash val="sysDot"/>
                </a:ln>
                <a:solidFill>
                  <a:srgbClr val="262626"/>
                </a:solidFill>
                <a:uFillTx/>
                <a:latin typeface="+mn-ea"/>
                <a:cs typeface="+mn-ea"/>
                <a:sym typeface="+mn-ea"/>
              </a:rPr>
              <a:t>传统的人工管理方式效率低下，且成本高昂，亟需智能化解决方案。</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ata/temp/5e02237e-c59e-11ef-bb0e-ce6855e03460.jpg@base@tag=imgScale&amp;m=1&amp;w=2030&amp;h=1900&amp;q=955e02237e-c59e-11ef-bb0e-ce6855e03460"/>
          <p:cNvPicPr>
            <a:picLocks noChangeAspect="1"/>
          </p:cNvPicPr>
          <p:nvPr>
            <p:custDataLst>
              <p:tags r:id="rId2"/>
            </p:custDataLst>
          </p:nvPr>
        </p:nvPicPr>
        <p:blipFill>
          <a:blip r:embed="rId11"/>
          <a:srcRect r="29357"/>
          <a:stretch>
            <a:fillRect/>
          </a:stretch>
        </p:blipFill>
        <p:spPr>
          <a:xfrm>
            <a:off x="0" y="6660"/>
            <a:ext cx="7312142" cy="684372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17" name="标题 16"/>
          <p:cNvSpPr>
            <a:spLocks noGrp="1"/>
          </p:cNvSpPr>
          <p:nvPr>
            <p:ph type="title"/>
            <p:custDataLst>
              <p:tags r:id="rId3"/>
            </p:custDataLst>
          </p:nvPr>
        </p:nvSpPr>
        <p:spPr>
          <a:xfrm>
            <a:off x="7356475" y="390525"/>
            <a:ext cx="4123055" cy="1648460"/>
          </a:xfrm>
        </p:spPr>
        <p:txBody>
          <a:bodyPr/>
          <a:lstStyle/>
          <a:p>
            <a:r>
              <a:rPr lang="zh-CN" altLang="en-US" sz="3600" spc="120">
                <a:solidFill>
                  <a:schemeClr val="tx1"/>
                </a:solidFill>
                <a:uFillTx/>
              </a:rPr>
              <a:t>研究意义</a:t>
            </a:r>
          </a:p>
        </p:txBody>
      </p:sp>
      <p:sp>
        <p:nvSpPr>
          <p:cNvPr id="6" name="任意多边形: 形状 5"/>
          <p:cNvSpPr/>
          <p:nvPr>
            <p:custDataLst>
              <p:tags r:id="rId4"/>
            </p:custDataLst>
          </p:nvPr>
        </p:nvSpPr>
        <p:spPr>
          <a:xfrm flipH="1">
            <a:off x="4340080" y="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p:cNvSpPr/>
          <p:nvPr>
            <p:custDataLst>
              <p:tags r:id="rId5"/>
            </p:custDataLst>
          </p:nvPr>
        </p:nvSpPr>
        <p:spPr>
          <a:xfrm flipH="1">
            <a:off x="11451348" y="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p:cNvSpPr/>
          <p:nvPr>
            <p:custDataLst>
              <p:tags r:id="rId6"/>
            </p:custDataLst>
          </p:nvPr>
        </p:nvSpPr>
        <p:spPr>
          <a:xfrm>
            <a:off x="-4807" y="4883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6"/>
          <p:cNvSpPr/>
          <p:nvPr>
            <p:custDataLst>
              <p:tags r:id="rId7"/>
            </p:custDataLst>
          </p:nvPr>
        </p:nvSpPr>
        <p:spPr>
          <a:xfrm>
            <a:off x="7388225" y="2300925"/>
            <a:ext cx="4065270" cy="1291329"/>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solidFill>
                  <a:schemeClr val="tx1">
                    <a:lumMod val="85000"/>
                    <a:lumOff val="15000"/>
                  </a:schemeClr>
                </a:solidFill>
                <a:latin typeface="+mn-ea"/>
                <a:cs typeface="+mn-ea"/>
              </a:rPr>
              <a:t>智慧交通和车联网技术的发展为城市交通问题提供了新的解决思路，其中基于深度学习的车辆检测技术在车位状态判断中具有重要应用价值。</a:t>
            </a:r>
          </a:p>
        </p:txBody>
      </p:sp>
      <p:sp>
        <p:nvSpPr>
          <p:cNvPr id="8" name="矩形 7"/>
          <p:cNvSpPr/>
          <p:nvPr>
            <p:custDataLst>
              <p:tags r:id="rId8"/>
            </p:custDataLst>
          </p:nvPr>
        </p:nvSpPr>
        <p:spPr>
          <a:xfrm>
            <a:off x="7388225" y="3684401"/>
            <a:ext cx="4065270" cy="1291329"/>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solidFill>
                  <a:schemeClr val="tx1">
                    <a:lumMod val="85000"/>
                    <a:lumOff val="15000"/>
                  </a:schemeClr>
                </a:solidFill>
                <a:latin typeface="+mn-ea"/>
                <a:cs typeface="+mn-ea"/>
              </a:rPr>
              <a:t>采用先进的目标检测技术，如YOLOv5算法，可以实现对车辆的高效识别与检测，为智能交通系统</a:t>
            </a:r>
            <a:r>
              <a:rPr lang="en-US" altLang="zh-CN" sz="1400" dirty="0">
                <a:solidFill>
                  <a:schemeClr val="tx1">
                    <a:lumMod val="85000"/>
                    <a:lumOff val="15000"/>
                  </a:schemeClr>
                </a:solidFill>
                <a:latin typeface="+mn-ea"/>
                <a:cs typeface="+mn-ea"/>
              </a:rPr>
              <a:t>(ITS)</a:t>
            </a:r>
            <a:r>
              <a:rPr lang="zh-CN" altLang="en-US" sz="1400" dirty="0">
                <a:solidFill>
                  <a:schemeClr val="tx1">
                    <a:lumMod val="85000"/>
                    <a:lumOff val="15000"/>
                  </a:schemeClr>
                </a:solidFill>
                <a:latin typeface="+mn-ea"/>
                <a:cs typeface="+mn-ea"/>
              </a:rPr>
              <a:t>提供技术支持。</a:t>
            </a:r>
          </a:p>
        </p:txBody>
      </p:sp>
      <p:sp>
        <p:nvSpPr>
          <p:cNvPr id="10" name="矩形 9"/>
          <p:cNvSpPr/>
          <p:nvPr>
            <p:custDataLst>
              <p:tags r:id="rId9"/>
            </p:custDataLst>
          </p:nvPr>
        </p:nvSpPr>
        <p:spPr>
          <a:xfrm>
            <a:off x="7388225" y="5067241"/>
            <a:ext cx="4065270" cy="1291329"/>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solidFill>
                  <a:schemeClr val="tx1">
                    <a:lumMod val="85000"/>
                    <a:lumOff val="15000"/>
                  </a:schemeClr>
                </a:solidFill>
                <a:latin typeface="+mn-ea"/>
                <a:cs typeface="+mn-ea"/>
              </a:rPr>
              <a:t>该研究不仅有助于提升城市交通管理效率，降低运营成本，还能优化资源配置，具有显著的社会和经济效益。</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国内外研究现状</a:t>
            </a:r>
          </a:p>
        </p:txBody>
      </p:sp>
      <p:sp>
        <p:nvSpPr>
          <p:cNvPr id="6" name="节编号"/>
          <p:cNvSpPr>
            <a:spLocks noGrp="1"/>
          </p:cNvSpPr>
          <p:nvPr>
            <p:ph type="body" sz="quarter" idx="13"/>
            <p:custDataLst>
              <p:tags r:id="rId3"/>
            </p:custDataLst>
          </p:nvPr>
        </p:nvSpPr>
        <p:spPr/>
        <p:txBody>
          <a:bodyPr/>
          <a:lstStyle/>
          <a:p>
            <a:r>
              <a:rPr lang="en-US" altLang="zh-CN"/>
              <a:t>PART TWO</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国际研究现状</a:t>
            </a:r>
          </a:p>
        </p:txBody>
      </p:sp>
      <p:sp>
        <p:nvSpPr>
          <p:cNvPr id="3" name="内容占位符 2"/>
          <p:cNvSpPr>
            <a:spLocks noGrp="1"/>
          </p:cNvSpPr>
          <p:nvPr>
            <p:ph idx="1"/>
          </p:nvPr>
        </p:nvSpPr>
        <p:spPr/>
        <p:txBody>
          <a:bodyPr>
            <a:normAutofit fontScale="90000"/>
          </a:bodyPr>
          <a:lstStyle/>
          <a:p>
            <a:pPr lvl="1"/>
            <a:r>
              <a:rPr lang="zh-CN" altLang="en-US" dirty="0"/>
              <a:t>智能交通系统的发展</a:t>
            </a:r>
          </a:p>
          <a:p>
            <a:r>
              <a:rPr lang="zh-CN" altLang="en-US" dirty="0"/>
              <a:t>国际上，如美国、日本等发达国家在智能交通系统领域布局较早，利用技术优势推动智能交通系统的发展和应用。</a:t>
            </a:r>
          </a:p>
          <a:p>
            <a:r>
              <a:rPr lang="zh-CN" altLang="en-US" dirty="0"/>
              <a:t>Hamid等人利用无人机技术构建智能交通系统，有效促进了智慧城市交流系统的发展。</a:t>
            </a:r>
          </a:p>
          <a:p>
            <a:r>
              <a:rPr lang="zh-CN" altLang="en-US" dirty="0"/>
              <a:t>Moreira等人提出基于流数据的出租车需求预测模型，以应对不同时间和地点的乘客需求。</a:t>
            </a:r>
          </a:p>
          <a:p>
            <a:pPr lvl="1"/>
            <a:r>
              <a:rPr lang="zh-CN" altLang="en-US" dirty="0"/>
              <a:t>智能交通系统的研究重点</a:t>
            </a:r>
          </a:p>
          <a:p>
            <a:r>
              <a:rPr lang="zh-CN" altLang="en-US" dirty="0"/>
              <a:t>国际研究主要集中在提升交通精准预测能力，发展车辆自动驾驶和交叉口协同控制技术。</a:t>
            </a:r>
          </a:p>
          <a:p>
            <a:r>
              <a:rPr lang="zh-CN" altLang="en-US" dirty="0"/>
              <a:t>例如，跨国紧密合作，共同推动智能交通系统的发展和应用。</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国内研究现状</a:t>
            </a:r>
          </a:p>
        </p:txBody>
      </p:sp>
      <p:sp>
        <p:nvSpPr>
          <p:cNvPr id="3" name="内容占位符 2"/>
          <p:cNvSpPr>
            <a:spLocks noGrp="1"/>
          </p:cNvSpPr>
          <p:nvPr>
            <p:ph idx="1"/>
          </p:nvPr>
        </p:nvSpPr>
        <p:spPr/>
        <p:txBody>
          <a:bodyPr/>
          <a:lstStyle/>
          <a:p>
            <a:pPr lvl="1"/>
            <a:r>
              <a:rPr lang="zh-CN" altLang="en-US" dirty="0"/>
              <a:t>智能交通系统的研究现状</a:t>
            </a:r>
          </a:p>
          <a:p>
            <a:r>
              <a:rPr lang="zh-CN" altLang="en-US" dirty="0"/>
              <a:t>中国在智能交通系统领域的研究主要集中在公共交通和电子停车等问题上。</a:t>
            </a:r>
          </a:p>
          <a:p>
            <a:r>
              <a:rPr lang="zh-CN" altLang="en-US" dirty="0"/>
              <a:t>陆化普等人综述了大数据在智能交通系统中的应用，讲述了拥堵识别、路径优化等方面的具体案例和技术手段。</a:t>
            </a:r>
          </a:p>
          <a:p>
            <a:pPr lvl="1"/>
            <a:r>
              <a:rPr lang="zh-CN" altLang="en-US" dirty="0"/>
              <a:t>智能交通系统的研究挑战</a:t>
            </a:r>
          </a:p>
          <a:p>
            <a:r>
              <a:rPr lang="zh-CN" altLang="en-US" dirty="0"/>
              <a:t>国内在智能交通系统方面的文献综述和实际案例较少，这为本文选择ITS作为研究方向提供了空间。</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研究内容与方法</a:t>
            </a:r>
          </a:p>
        </p:txBody>
      </p:sp>
      <p:sp>
        <p:nvSpPr>
          <p:cNvPr id="6" name="节编号"/>
          <p:cNvSpPr>
            <a:spLocks noGrp="1"/>
          </p:cNvSpPr>
          <p:nvPr>
            <p:ph type="body" sz="quarter" idx="13"/>
            <p:custDataLst>
              <p:tags r:id="rId3"/>
            </p:custDataLst>
          </p:nvPr>
        </p:nvSpPr>
        <p:spPr/>
        <p:txBody>
          <a:bodyPr/>
          <a:lstStyle/>
          <a:p>
            <a:r>
              <a:rPr lang="en-US" altLang="zh-CN"/>
              <a:t>PART THREE</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3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6.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 name="KSO_WM_TEMPLATE_CATEGORY" val="custom"/>
  <p:tag name="KSO_WM_TEMPLATE_INDEX" val="20233354"/>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354"/>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SLIDE_ID" val="custom2023335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54"/>
  <p:tag name="KSO_WM_SLIDE_LAYOUT" val="a_f"/>
  <p:tag name="KSO_WM_SLIDE_LAYOUT_CNT" val="1_1"/>
  <p:tag name="KSO_WM_SLIDE_TYPE" val="title"/>
  <p:tag name="KSO_WM_SLIDE_SUBTYPE" val="pureTxt"/>
  <p:tag name="KSO_WM_TEMPLATE_THUMBS_INDEX" val="1、9"/>
  <p:tag name="CP_OUTLINE_TITLE" val="基于YOLOv5算法的实时车辆检测与跟踪系统设计与实现"/>
  <p:tag name="CP_OUTLINE_TYPE" val="pt_title"/>
</p:tagLst>
</file>

<file path=ppt/tags/tag4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354_1*a*1"/>
  <p:tag name="KSO_WM_TEMPLATE_CATEGORY" val="custom"/>
  <p:tag name="KSO_WM_TEMPLATE_INDEX" val="20233354"/>
  <p:tag name="KSO_WM_UNIT_LAYERLEVEL" val="1"/>
  <p:tag name="KSO_WM_TAG_VERSION" val="3.0"/>
  <p:tag name="KSO_WM_BEAUTIFY_FLAG" val="#wm#"/>
  <p:tag name="KSO_WM_UNIT_PRESET_TEXT" val="单击此处添加文档标题"/>
  <p:tag name="KSO_WM_UNIT_TEXT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custom20233354_1*f*1"/>
  <p:tag name="KSO_WM_TEMPLATE_CATEGORY" val="custom"/>
  <p:tag name="KSO_WM_TEMPLATE_INDEX" val="20233354"/>
  <p:tag name="KSO_WM_UNIT_LAYERLEVEL" val="1"/>
  <p:tag name="KSO_WM_TAG_VERSION" val="3.0"/>
  <p:tag name="KSO_WM_BEAUTIFY_FLAG" val="#wm#"/>
  <p:tag name="KSO_WM_UNIT_PRESET_TEXT_INDEX" val="0"/>
  <p:tag name="KSO_WM_UNIT_PRESET_TEXT_LEN" val="0"/>
</p:tagLst>
</file>

<file path=ppt/tags/tag491.xml><?xml version="1.0" encoding="utf-8"?>
<p:tagLst xmlns:a="http://schemas.openxmlformats.org/drawingml/2006/main" xmlns:r="http://schemas.openxmlformats.org/officeDocument/2006/relationships" xmlns:p="http://schemas.openxmlformats.org/presentationml/2006/main">
  <p:tag name="KSO_WM_SLIDE_ID" val="custom20233354_5"/>
  <p:tag name="KSO_WM_TEMPLATE_SUBCATEGORY" val="29"/>
  <p:tag name="KSO_WM_TEMPLATE_MASTER_TYPE" val="0"/>
  <p:tag name="KSO_WM_TEMPLATE_COLOR_TYPE" val="0"/>
  <p:tag name="KSO_WM_SLIDE_ITEM_CNT" val="5"/>
  <p:tag name="KSO_WM_SLIDE_INDEX" val="5"/>
  <p:tag name="KSO_WM_TAG_VERSION" val="3.0"/>
  <p:tag name="KSO_WM_BEAUTIFY_FLAG" val="#wm#"/>
  <p:tag name="KSO_WM_TEMPLATE_CATEGORY" val="custom"/>
  <p:tag name="KSO_WM_TEMPLATE_INDEX" val="20233354"/>
  <p:tag name="KSO_WM_SLIDE_LAYOUT" val="a_l"/>
  <p:tag name="KSO_WM_SLIDE_LAYOUT_CNT" val="1_1"/>
  <p:tag name="KSO_WM_SLIDE_TYPE" val="contents"/>
  <p:tag name="KSO_WM_SLIDE_SUBTYPE" val="diag"/>
  <p:tag name="KSO_WM_DIAGRAM_GROUP_CODE" val="l1-1"/>
  <p:tag name="KSO_WM_SLIDE_DIAGTYPE" val="l"/>
  <p:tag name="CP_OUTLINE_TITLE" val="目录"/>
  <p:tag name="CP_OUTLINE_TYPE" val="pt_contents"/>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5*a*1"/>
  <p:tag name="KSO_WM_TEMPLATE_CATEGORY" val="custom"/>
  <p:tag name="KSO_WM_TEMPLATE_INDEX" val="20233354"/>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_INDEX" val="0"/>
  <p:tag name="KSO_WM_UNIT_PRESET_TEXT_LEN" val="0"/>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354_5*l_h_i*1_1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gradient&quot;:[{&quot;brightness&quot;:-0.25,&quot;colorType&quot;:1,&quot;foreColorIndex&quot;:5,&quot;pos&quot;:0,&quot;transparency&quot;:0},{&quot;brightness&quot;:-0.5,&quot;colorType&quot;:1,&quot;foreColorIndex&quot;:5,&quot;pos&quot;:1,&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354_5*l_h_a*1_1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354_5*l_h_i*1_3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gradient&quot;:[{&quot;brightness&quot;:-0.25,&quot;colorType&quot;:1,&quot;foreColorIndex&quot;:5,&quot;pos&quot;:0,&quot;transparency&quot;:0},{&quot;brightness&quot;:-0.5,&quot;colorType&quot;:1,&quot;foreColorIndex&quot;:5,&quot;pos&quot;:1,&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354_5*l_h_a*1_3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354_5*l_h_i*1_2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gradient&quot;:[{&quot;brightness&quot;:-0.25,&quot;colorType&quot;:1,&quot;foreColorIndex&quot;:5,&quot;pos&quot;:0,&quot;transparency&quot;:0},{&quot;brightness&quot;:-0.5,&quot;colorType&quot;:1,&quot;foreColorIndex&quot;:5,&quot;pos&quot;:1,&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354_5*l_h_a*1_2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54_5*l_h_i*1_4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gradient&quot;:[{&quot;brightness&quot;:-0.25,&quot;colorType&quot;:1,&quot;foreColorIndex&quot;:5,&quot;pos&quot;:0,&quot;transparency&quot;:0},{&quot;brightness&quot;:-0.5,&quot;colorType&quot;:1,&quot;foreColorIndex&quot;:5,&quot;pos&quot;:1,&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5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54_5*l_h_a*1_4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3354_5*l_h_i*1_5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gradient&quot;:[{&quot;brightness&quot;:-0.25,&quot;colorType&quot;:1,&quot;foreColorIndex&quot;:5,&quot;pos&quot;:0,&quot;transparency&quot;:0},{&quot;brightness&quot;:-0.5,&quot;colorType&quot;:1,&quot;foreColorIndex&quot;:5,&quot;pos&quot;:1,&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3354_5*l_h_a*1_5_1"/>
  <p:tag name="KSO_WM_TEMPLATE_CATEGORY" val="custom"/>
  <p:tag name="KSO_WM_TEMPLATE_INDEX" val="2023335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31.08172607421875,&quot;width&quot;:762.9968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503.xml><?xml version="1.0" encoding="utf-8"?>
<p:tagLst xmlns:a="http://schemas.openxmlformats.org/drawingml/2006/main" xmlns:r="http://schemas.openxmlformats.org/officeDocument/2006/relationships" xmlns:p="http://schemas.openxmlformats.org/presentationml/2006/main">
  <p:tag name="KSO_WM_SLIDE_ID" val="custom2023335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4"/>
  <p:tag name="KSO_WM_SLIDE_TYPE" val="sectionTitle"/>
  <p:tag name="KSO_WM_SLIDE_SUBTYPE" val="pureTxt"/>
  <p:tag name="KSO_WM_SLIDE_LAYOUT" val="a_e"/>
  <p:tag name="KSO_WM_SLIDE_LAYOUT_CNT" val="1_1"/>
  <p:tag name="CP_OUTLINE_TITLE" val="选题背景与研究意义"/>
  <p:tag name="CP_OUTLINE_TYPE" val="pt_section_title"/>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7*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
  <p:tag name="KSO_WM_UNIT_TEXT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4_7*e*1"/>
  <p:tag name="KSO_WM_TEMPLATE_CATEGORY" val="custom"/>
  <p:tag name="KSO_WM_TEMPLATE_INDEX" val="20233354"/>
  <p:tag name="KSO_WM_UNIT_LAYERLEVEL" val="1"/>
  <p:tag name="KSO_WM_TAG_VERSION" val="3.0"/>
  <p:tag name="KSO_WM_BEAUTIFY_FLAG" val="#wm#"/>
  <p:tag name="KSO_WM_UNIT_NOCLEAR" val="0"/>
  <p:tag name="KSO_WM_UNIT_VALUE" val="13"/>
  <p:tag name="KSO_WM_UNIT_TYPE" val="e"/>
  <p:tag name="KSO_WM_UNIT_INDEX" val="1"/>
</p:tagLst>
</file>

<file path=ppt/tags/tag506.xml><?xml version="1.0" encoding="utf-8"?>
<p:tagLst xmlns:a="http://schemas.openxmlformats.org/drawingml/2006/main" xmlns:r="http://schemas.openxmlformats.org/officeDocument/2006/relationships" xmlns:p="http://schemas.openxmlformats.org/presentationml/2006/main">
  <p:tag name="KSO_WM_SLIDE_ID" val="diagram20233341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341"/>
  <p:tag name="KSO_WM_SLIDE_LAYOUT" val="a_l"/>
  <p:tag name="KSO_WM_SLIDE_LAYOUT_CNT" val="1_1"/>
  <p:tag name="KSO_WM_SPECIAL_SOURCE" val="bdnull"/>
  <p:tag name="KSO_WM_SLIDE_TYPE" val="text"/>
  <p:tag name="KSO_WM_SLIDE_SIZE" val="836.55*360.3"/>
  <p:tag name="KSO_WM_SLIDE_POSITION" val="66.65*124.85"/>
  <p:tag name="KSO_WM_ASSIST_SLIDE" val="1"/>
  <p:tag name="KSO_WM_SLIDE_SUBTYPE" val="diag"/>
  <p:tag name="KSO_WM_DIAGRAM_GROUP_CODE" val="l1-1"/>
  <p:tag name="KSO_WM_SLIDE_DIAGTYPE" val="l"/>
  <p:tag name="CP_OUTLINE_TITLE" val="选题背景"/>
  <p:tag name="CP_OUTLINE_TYPE" val="pt_text"/>
</p:tagLst>
</file>

<file path=ppt/tags/tag5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41_3*a*1"/>
  <p:tag name="KSO_WM_TEMPLATE_CATEGORY" val="diagram"/>
  <p:tag name="KSO_WM_TEMPLATE_INDEX" val="20233341"/>
  <p:tag name="KSO_WM_UNIT_LAYERLEVEL" val="1"/>
  <p:tag name="KSO_WM_TAG_VERSION" val="3.0"/>
  <p:tag name="KSO_WM_BEAUTIFY_FLAG" val="#wm#"/>
  <p:tag name="KSO_WM_UNIT_PRESET_TEXT" val="单击此处添加标题"/>
  <p:tag name="KSO_WM_UNIT_TEXT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d*1_1_1"/>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UNIT_VALUE" val="610*719"/>
  <p:tag name="KSO_WM_DIAGRAM_GROUP_CODE" val="l1-1"/>
  <p:tag name="KSO_WM_UNIT_TYPE" val="l_h_d"/>
  <p:tag name="KSO_WM_UNIT_INDEX" val="1_1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6000000238418579,&quot;colorType&quot;:1,&quot;foreColorIndex&quot;:13,&quot;transparency&quot;:0.85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636858286*gallery_gallery_ai_v2.0.6_ONLINE*c6dbb76946a588fa05f9c4ec2416b08e-slide-4"/>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i*1_1_2"/>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f*1_1_1"/>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UNIT_PRESET_TEXT" val="单击添加文本具体内容，简明扼要地阐述您的观点。根据需要可酌情增减文字，以便观者准确地理解您传达的思想。单击此处添加文本具体内容"/>
  <p:tag name="KSO_WM_UNIT_TEXT_TYPE" val="1"/>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41_2*l_h_i*1_1_1"/>
  <p:tag name="KSO_WM_TEMPLATE_CATEGORY" val="diagram"/>
  <p:tag name="KSO_WM_TEMPLATE_INDEX" val="2023334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d*1_2_1"/>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UNIT_VALUE" val="658*722"/>
  <p:tag name="KSO_WM_DIAGRAM_GROUP_CODE" val="l1-1"/>
  <p:tag name="KSO_WM_UNIT_TYPE" val="l_h_d"/>
  <p:tag name="KSO_WM_UNIT_INDEX" val="1_2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6000000238418579,&quot;colorType&quot;:1,&quot;foreColorIndex&quot;:13,&quot;transparency&quot;:0.85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205425414*gallery_gallery_ai_v2.0.6_ONLINE*c6dbb76946a588fa05f9c4ec2416b08e-slide-4"/>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i*1_2_2"/>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41_2*l_h_i*1_2_1"/>
  <p:tag name="KSO_WM_TEMPLATE_CATEGORY" val="diagram"/>
  <p:tag name="KSO_WM_TEMPLATE_INDEX" val="2023334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41_2*l_h_f*1_2_1"/>
  <p:tag name="KSO_WM_TEMPLATE_CATEGORY" val="diagram"/>
  <p:tag name="KSO_WM_TEMPLATE_INDEX" val="20233341"/>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UNIT_PRESET_TEXT" val="单击添加文本具体内容，简明扼要地阐述您的观点。根据需要可酌情增减文字，以便观者准确地理解您传达的思想。单击此处添加文本具体内容"/>
  <p:tag name="KSO_WM_UNIT_TEXT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d*1_3_1"/>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UNIT_VALUE" val="674*716"/>
  <p:tag name="KSO_WM_DIAGRAM_GROUP_CODE" val="l1-1"/>
  <p:tag name="KSO_WM_UNIT_TYPE" val="l_h_d"/>
  <p:tag name="KSO_WM_UNIT_INDEX" val="1_3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6000000238418579,&quot;colorType&quot;:1,&quot;foreColorIndex&quot;:13,&quot;transparency&quot;:0.85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836672502*gallery_gallery_ai_v2.0.6_ONLINE*c6dbb76946a588fa05f9c4ec2416b08e-slide-4"/>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3341_2*l_h_i*1_3_2"/>
  <p:tag name="KSO_WM_TEMPLATE_CATEGORY" val="diagram"/>
  <p:tag name="KSO_WM_TEMPLATE_INDEX" val="202333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41_2*l_h_i*1_3_1"/>
  <p:tag name="KSO_WM_TEMPLATE_CATEGORY" val="diagram"/>
  <p:tag name="KSO_WM_TEMPLATE_INDEX" val="2023334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1.70001220703125,&quot;width&quot;:836.5499267578125}"/>
  <p:tag name="KSO_WM_DIAGRAM_COLOR_MATCH_VALUE" val="{&quot;shape&quot;:{&quot;fill&quot;:{&quot;type&quot;:0},&quot;glow&quot;:{&quot;colorType&quot;:0},&quot;line&quot;:{&quot;solidLine&quot;:{&quot;brightness&quot;:0,&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341_2*l_h_f*1_3_1"/>
  <p:tag name="KSO_WM_TEMPLATE_CATEGORY" val="diagram"/>
  <p:tag name="KSO_WM_TEMPLATE_INDEX" val="20233341"/>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DIAGRAM_MAX_ITEMCNT" val="4"/>
  <p:tag name="KSO_WM_DIAGRAM_MIN_ITEMCNT" val="2"/>
  <p:tag name="KSO_WM_DIAGRAM_VIRTUALLY_FRAME" val="{&quot;height&quot;:361.70001220703125,&quot;width&quot;:836.549926757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0"/>
  <p:tag name="KSO_WM_UNIT_PRESET_TEXT" val="单击添加文本具体内容，简明扼要地阐述您的观点。根据需要可酌情增减文字，以便观者准确地理解您传达的思想。单击此处添加文本具体内容"/>
  <p:tag name="KSO_WM_UNIT_TEXT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520.xml><?xml version="1.0" encoding="utf-8"?>
<p:tagLst xmlns:a="http://schemas.openxmlformats.org/drawingml/2006/main" xmlns:r="http://schemas.openxmlformats.org/officeDocument/2006/relationships" xmlns:p="http://schemas.openxmlformats.org/presentationml/2006/main">
  <p:tag name="KSO_WM_SLIDE_ID" val="custom2023361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19"/>
  <p:tag name="KSO_WM_SLIDE_TYPE" val="text"/>
  <p:tag name="KSO_WM_SLIDE_SUBTYPE" val="picTxt"/>
  <p:tag name="KSO_WM_SLIDE_SIZE" val="319.85*319.25"/>
  <p:tag name="KSO_WM_SLIDE_POSITION" val="581.85*181.3"/>
  <p:tag name="KSO_WM_SLIDE_LAYOUT" val="a_d_l"/>
  <p:tag name="KSO_WM_SLIDE_LAYOUT_CNT" val="1_1_1"/>
  <p:tag name="KSO_WM_SPECIAL_SOURCE" val="bdnull"/>
  <p:tag name="KSO_WM_DIAGRAM_GROUP_CODE" val="l1-1"/>
  <p:tag name="KSO_WM_SLIDE_DIAGTYPE" val="l"/>
  <p:tag name="CP_OUTLINE_TITLE" val="研究意义"/>
  <p:tag name="CP_OUTLINE_TYPE" val="pt_text"/>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19_1*d*1"/>
  <p:tag name="KSO_WM_TEMPLATE_CATEGORY" val="custom"/>
  <p:tag name="KSO_WM_TEMPLATE_INDEX" val="20233619"/>
  <p:tag name="KSO_WM_UNIT_LAYERLEVEL" val="1"/>
  <p:tag name="KSO_WM_TAG_VERSION" val="3.0"/>
  <p:tag name="KSO_WM_BEAUTIFY_FLAG" val="#wm#"/>
  <p:tag name="KSO_WM_UNIT_VALUE" val="1900*2030"/>
  <p:tag name="MH_PIC_SOURCE_TYPE" val="generate_slide_ai*VCG41N533718030*gallery_gallery_ai_v2.0.6_ONLINE*c6dbb76946a588fa05f9c4ec2416b08e-slide-5"/>
</p:tagLst>
</file>

<file path=ppt/tags/tag5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19_1*a*1"/>
  <p:tag name="KSO_WM_TEMPLATE_CATEGORY" val="custom"/>
  <p:tag name="KSO_WM_TEMPLATE_INDEX" val="20233619"/>
  <p:tag name="KSO_WM_UNIT_LAYERLEVEL" val="1"/>
  <p:tag name="KSO_WM_TAG_VERSION" val="3.0"/>
  <p:tag name="KSO_WM_BEAUTIFY_FLAG" val="#wm#"/>
  <p:tag name="KSO_WM_DIAGRAM_GROUP_CODE" val="l1-1"/>
  <p:tag name="KSO_WM_UNIT_PRESET_TEXT" val="单击此处&#10;添加标题内容"/>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19_1*i*2"/>
  <p:tag name="KSO_WM_TEMPLATE_CATEGORY" val="custom"/>
  <p:tag name="KSO_WM_TEMPLATE_INDEX" val="20233619"/>
  <p:tag name="KSO_WM_UNIT_LAYERLEVEL" val="1"/>
  <p:tag name="KSO_WM_TAG_VERSION" val="3.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3619_1*i*3"/>
  <p:tag name="KSO_WM_TEMPLATE_CATEGORY" val="custom"/>
  <p:tag name="KSO_WM_TEMPLATE_INDEX" val="20233619"/>
  <p:tag name="KSO_WM_UNIT_LAYERLEVEL" val="1"/>
  <p:tag name="KSO_WM_TAG_VERSION" val="3.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3619_1*i*4"/>
  <p:tag name="KSO_WM_TEMPLATE_CATEGORY" val="custom"/>
  <p:tag name="KSO_WM_TEMPLATE_INDEX" val="20233619"/>
  <p:tag name="KSO_WM_UNIT_LAYERLEVEL" val="1"/>
  <p:tag name="KSO_WM_TAG_VERSION" val="3.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3*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19.7000122070312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86_3*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19.7000122070312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86_3*l_h_f*1_3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19.7000122070312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SLIDE_ID" val="custom2023335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4"/>
  <p:tag name="KSO_WM_SLIDE_TYPE" val="sectionTitle"/>
  <p:tag name="KSO_WM_SLIDE_SUBTYPE" val="pureTxt"/>
  <p:tag name="KSO_WM_SLIDE_LAYOUT" val="a_e"/>
  <p:tag name="KSO_WM_SLIDE_LAYOUT_CNT" val="1_1"/>
  <p:tag name="CP_OUTLINE_TITLE" val="国内外研究现状"/>
  <p:tag name="CP_OUTLINE_TYPE" val="pt_section_title"/>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7*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
  <p:tag name="KSO_WM_UNIT_TEXT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4_7*e*1"/>
  <p:tag name="KSO_WM_TEMPLATE_CATEGORY" val="custom"/>
  <p:tag name="KSO_WM_TEMPLATE_INDEX" val="20233354"/>
  <p:tag name="KSO_WM_UNIT_LAYERLEVEL" val="1"/>
  <p:tag name="KSO_WM_TAG_VERSION" val="3.0"/>
  <p:tag name="KSO_WM_BEAUTIFY_FLAG" val="#wm#"/>
  <p:tag name="KSO_WM_UNIT_NOCLEAR" val="0"/>
  <p:tag name="KSO_WM_UNIT_VALUE" val="13"/>
  <p:tag name="KSO_WM_UNIT_TYPE" val="e"/>
  <p:tag name="KSO_WM_UNIT_INDEX" val="1"/>
</p:tagLst>
</file>

<file path=ppt/tags/tag532.xml><?xml version="1.0" encoding="utf-8"?>
<p:tagLst xmlns:a="http://schemas.openxmlformats.org/drawingml/2006/main" xmlns:r="http://schemas.openxmlformats.org/officeDocument/2006/relationships" xmlns:p="http://schemas.openxmlformats.org/presentationml/2006/main">
  <p:tag name="CP_OUTLINE_TITLE" val="国际研究现状"/>
  <p:tag name="CP_OUTLINE_TYPE" val="pt_text"/>
</p:tagLst>
</file>

<file path=ppt/tags/tag533.xml><?xml version="1.0" encoding="utf-8"?>
<p:tagLst xmlns:a="http://schemas.openxmlformats.org/drawingml/2006/main" xmlns:r="http://schemas.openxmlformats.org/officeDocument/2006/relationships" xmlns:p="http://schemas.openxmlformats.org/presentationml/2006/main">
  <p:tag name="CP_OUTLINE_TITLE" val="国内研究现状"/>
  <p:tag name="CP_OUTLINE_TYPE" val="pt_text"/>
</p:tagLst>
</file>

<file path=ppt/tags/tag534.xml><?xml version="1.0" encoding="utf-8"?>
<p:tagLst xmlns:a="http://schemas.openxmlformats.org/drawingml/2006/main" xmlns:r="http://schemas.openxmlformats.org/officeDocument/2006/relationships" xmlns:p="http://schemas.openxmlformats.org/presentationml/2006/main">
  <p:tag name="KSO_WM_SLIDE_ID" val="custom2023335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4"/>
  <p:tag name="KSO_WM_SLIDE_TYPE" val="sectionTitle"/>
  <p:tag name="KSO_WM_SLIDE_SUBTYPE" val="pureTxt"/>
  <p:tag name="KSO_WM_SLIDE_LAYOUT" val="a_e"/>
  <p:tag name="KSO_WM_SLIDE_LAYOUT_CNT" val="1_1"/>
  <p:tag name="CP_OUTLINE_TITLE" val="研究内容与方法"/>
  <p:tag name="CP_OUTLINE_TYPE" val="pt_section_title"/>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7*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
  <p:tag name="KSO_WM_UNIT_TEXT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4_7*e*1"/>
  <p:tag name="KSO_WM_TEMPLATE_CATEGORY" val="custom"/>
  <p:tag name="KSO_WM_TEMPLATE_INDEX" val="20233354"/>
  <p:tag name="KSO_WM_UNIT_LAYERLEVEL" val="1"/>
  <p:tag name="KSO_WM_TAG_VERSION" val="3.0"/>
  <p:tag name="KSO_WM_BEAUTIFY_FLAG" val="#wm#"/>
  <p:tag name="KSO_WM_UNIT_NOCLEAR" val="0"/>
  <p:tag name="KSO_WM_UNIT_VALUE" val="13"/>
  <p:tag name="KSO_WM_UNIT_TYPE" val="e"/>
  <p:tag name="KSO_WM_UNIT_INDEX" val="1"/>
</p:tagLst>
</file>

<file path=ppt/tags/tag537.xml><?xml version="1.0" encoding="utf-8"?>
<p:tagLst xmlns:a="http://schemas.openxmlformats.org/drawingml/2006/main" xmlns:r="http://schemas.openxmlformats.org/officeDocument/2006/relationships" xmlns:p="http://schemas.openxmlformats.org/presentationml/2006/main">
  <p:tag name="CP_OUTLINE_TITLE" val="研究的主要内容"/>
  <p:tag name="CP_OUTLINE_TYPE" val="pt_text"/>
</p:tagLst>
</file>

<file path=ppt/tags/tag538.xml><?xml version="1.0" encoding="utf-8"?>
<p:tagLst xmlns:a="http://schemas.openxmlformats.org/drawingml/2006/main" xmlns:r="http://schemas.openxmlformats.org/officeDocument/2006/relationships" xmlns:p="http://schemas.openxmlformats.org/presentationml/2006/main">
  <p:tag name="CP_OUTLINE_TITLE" val="研究方法与技术路线"/>
  <p:tag name="CP_OUTLINE_TYPE" val="pt_text"/>
</p:tagLst>
</file>

<file path=ppt/tags/tag539.xml><?xml version="1.0" encoding="utf-8"?>
<p:tagLst xmlns:a="http://schemas.openxmlformats.org/drawingml/2006/main" xmlns:r="http://schemas.openxmlformats.org/officeDocument/2006/relationships" xmlns:p="http://schemas.openxmlformats.org/presentationml/2006/main">
  <p:tag name="KSO_WM_SLIDE_ID" val="custom2023335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4"/>
  <p:tag name="KSO_WM_SLIDE_TYPE" val="sectionTitle"/>
  <p:tag name="KSO_WM_SLIDE_SUBTYPE" val="pureTxt"/>
  <p:tag name="KSO_WM_SLIDE_LAYOUT" val="a_e"/>
  <p:tag name="KSO_WM_SLIDE_LAYOUT_CNT" val="1_1"/>
  <p:tag name="CP_OUTLINE_TITLE" val="创新点与重难点分析"/>
  <p:tag name="CP_OUTLINE_TYPE" val="pt_section_title"/>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7*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
  <p:tag name="KSO_WM_UNIT_TEXT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4_7*e*1"/>
  <p:tag name="KSO_WM_TEMPLATE_CATEGORY" val="custom"/>
  <p:tag name="KSO_WM_TEMPLATE_INDEX" val="20233354"/>
  <p:tag name="KSO_WM_UNIT_LAYERLEVEL" val="1"/>
  <p:tag name="KSO_WM_TAG_VERSION" val="3.0"/>
  <p:tag name="KSO_WM_BEAUTIFY_FLAG" val="#wm#"/>
  <p:tag name="KSO_WM_UNIT_NOCLEAR" val="0"/>
  <p:tag name="KSO_WM_UNIT_VALUE" val="13"/>
  <p:tag name="KSO_WM_UNIT_TYPE" val="e"/>
  <p:tag name="KSO_WM_UNIT_INDEX" val="1"/>
</p:tagLst>
</file>

<file path=ppt/tags/tag542.xml><?xml version="1.0" encoding="utf-8"?>
<p:tagLst xmlns:a="http://schemas.openxmlformats.org/drawingml/2006/main" xmlns:r="http://schemas.openxmlformats.org/officeDocument/2006/relationships" xmlns:p="http://schemas.openxmlformats.org/presentationml/2006/main">
  <p:tag name="CP_OUTLINE_TITLE" val="研究的创新点"/>
  <p:tag name="CP_OUTLINE_TYPE" val="pt_text"/>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850.447*57.5039"/>
  <p:tag name="KSO_WM_SLIDE_POSITION" val="54.75*401.016"/>
  <p:tag name="KSO_WM_TEMPLATE_INDEX" val="20233270"/>
  <p:tag name="KSO_WM_TEMPLATE_SUBCATEGORY" val="0"/>
  <p:tag name="KSO_WM_SLIDE_INDEX" val="1"/>
  <p:tag name="KSO_WM_TAG_VERSION" val="3.0"/>
  <p:tag name="KSO_WM_SLIDE_ID" val="custom20233270_1"/>
  <p:tag name="KSO_WM_SLIDE_ITEM_CNT" val="4"/>
  <p:tag name="CP_OUTLINE_TITLE" val="研究的重难点"/>
  <p:tag name="CP_OUTLINE_TYPE" val="pt_text"/>
</p:tagLst>
</file>

<file path=ppt/tags/tag544.xml><?xml version="1.0" encoding="utf-8"?>
<p:tagLst xmlns:a="http://schemas.openxmlformats.org/drawingml/2006/main" xmlns:r="http://schemas.openxmlformats.org/officeDocument/2006/relationships"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70_1*d*1"/>
  <p:tag name="KSO_WM_TEMPLATE_CATEGORY" val="custom"/>
  <p:tag name="KSO_WM_TEMPLATE_INDEX" val="20233270"/>
  <p:tag name="KSO_WM_UNIT_LAYERLEVEL" val="1"/>
  <p:tag name="KSO_WM_TAG_VERSION" val="3.0"/>
  <p:tag name="KSO_WM_BEAUTIFY_FLAG" val="#wm#"/>
  <p:tag name="MH_PIC_SOURCE_TYPE" val="generate_slide_ai*VCG41N1335479751*gallery_gallery_ai_v2.0.6_ONLINE*c6dbb76946a588fa05f9c4ec2416b08e-slide-16"/>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70_1*i*1"/>
  <p:tag name="KSO_WM_TEMPLATE_CATEGORY" val="custom"/>
  <p:tag name="KSO_WM_TEMPLATE_INDEX" val="20233270"/>
  <p:tag name="KSO_WM_UNIT_LAYERLEVEL" val="1"/>
  <p:tag name="KSO_WM_TAG_VERSION" val="3.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70"/>
  <p:tag name="KSO_WM_UNIT_ID" val="custom20233270_1*a*1"/>
  <p:tag name="KSO_WM_UNIT_PRESET_TEXT" val="单击此处&#10;添加标题内容"/>
  <p:tag name="KSO_WM_UNIT_TEXT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69_4*l_h_a*1_2_1"/>
  <p:tag name="KSO_WM_TEMPLATE_CATEGORY" val="diagram"/>
  <p:tag name="KSO_WM_TEMPLATE_INDEX" val="20233269"/>
  <p:tag name="KSO_WM_UNIT_LAYERLEVEL" val="1_1_1"/>
  <p:tag name="KSO_WM_TAG_VERSION" val="3.0"/>
  <p:tag name="KSO_WM_BEAUTIFY_FLAG" val="#wm#"/>
  <p:tag name="KSO_WM_DIAGRAM_MAX_ITEMCNT" val="4"/>
  <p:tag name="KSO_WM_DIAGRAM_MIN_ITEMCNT" val="1"/>
  <p:tag name="KSO_WM_DIAGRAM_VIRTUALLY_FRAME" val="{&quot;height&quot;:109.82921600341797,&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VALUE" val="18"/>
  <p:tag name="KSO_WM_UNIT_TEXT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269_4*l_h_a*1_3_1"/>
  <p:tag name="KSO_WM_TEMPLATE_CATEGORY" val="diagram"/>
  <p:tag name="KSO_WM_TEMPLATE_INDEX" val="20233269"/>
  <p:tag name="KSO_WM_UNIT_LAYERLEVEL" val="1_1_1"/>
  <p:tag name="KSO_WM_TAG_VERSION" val="3.0"/>
  <p:tag name="KSO_WM_BEAUTIFY_FLAG" val="#wm#"/>
  <p:tag name="KSO_WM_DIAGRAM_MAX_ITEMCNT" val="4"/>
  <p:tag name="KSO_WM_DIAGRAM_MIN_ITEMCNT" val="1"/>
  <p:tag name="KSO_WM_DIAGRAM_VIRTUALLY_FRAME" val="{&quot;height&quot;:109.82921600341797,&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VALUE" val="18"/>
  <p:tag name="KSO_WM_UNIT_TEXT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269_4*l_h_a*1_4_1"/>
  <p:tag name="KSO_WM_TEMPLATE_CATEGORY" val="diagram"/>
  <p:tag name="KSO_WM_TEMPLATE_INDEX" val="20233269"/>
  <p:tag name="KSO_WM_UNIT_LAYERLEVEL" val="1_1_1"/>
  <p:tag name="KSO_WM_TAG_VERSION" val="3.0"/>
  <p:tag name="KSO_WM_BEAUTIFY_FLAG" val="#wm#"/>
  <p:tag name="KSO_WM_DIAGRAM_MAX_ITEMCNT" val="4"/>
  <p:tag name="KSO_WM_DIAGRAM_MIN_ITEMCNT" val="1"/>
  <p:tag name="KSO_WM_DIAGRAM_VIRTUALLY_FRAME" val="{&quot;height&quot;:109.82921600341797,&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VALUE" val="18"/>
  <p:tag name="KSO_WM_UNIT_TEXT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50.xml><?xml version="1.0" encoding="utf-8"?>
<p:tagLst xmlns:a="http://schemas.openxmlformats.org/drawingml/2006/main" xmlns:r="http://schemas.openxmlformats.org/officeDocument/2006/relationships" xmlns:p="http://schemas.openxmlformats.org/presentationml/2006/main">
  <p:tag name="KSO_WM_SLIDE_ID" val="custom2023335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4"/>
  <p:tag name="KSO_WM_SLIDE_TYPE" val="sectionTitle"/>
  <p:tag name="KSO_WM_SLIDE_SUBTYPE" val="pureTxt"/>
  <p:tag name="KSO_WM_SLIDE_LAYOUT" val="a_e"/>
  <p:tag name="KSO_WM_SLIDE_LAYOUT_CNT" val="1_1"/>
  <p:tag name="CP_OUTLINE_TITLE" val="研究进程与时间安排"/>
  <p:tag name="CP_OUTLINE_TYPE" val="pt_section_title"/>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7*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
  <p:tag name="KSO_WM_UNIT_TEXT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4_7*e*1"/>
  <p:tag name="KSO_WM_TEMPLATE_CATEGORY" val="custom"/>
  <p:tag name="KSO_WM_TEMPLATE_INDEX" val="20233354"/>
  <p:tag name="KSO_WM_UNIT_LAYERLEVEL" val="1"/>
  <p:tag name="KSO_WM_TAG_VERSION" val="3.0"/>
  <p:tag name="KSO_WM_BEAUTIFY_FLAG" val="#wm#"/>
  <p:tag name="KSO_WM_UNIT_NOCLEAR" val="0"/>
  <p:tag name="KSO_WM_UNIT_VALUE" val="13"/>
  <p:tag name="KSO_WM_UNIT_TYPE" val="e"/>
  <p:tag name="KSO_WM_UNIT_INDEX" val="1"/>
</p:tagLst>
</file>

<file path=ppt/tags/tag553.xml><?xml version="1.0" encoding="utf-8"?>
<p:tagLst xmlns:a="http://schemas.openxmlformats.org/drawingml/2006/main" xmlns:r="http://schemas.openxmlformats.org/officeDocument/2006/relationships" xmlns:p="http://schemas.openxmlformats.org/presentationml/2006/main">
  <p:tag name="CP_OUTLINE_TITLE" val="研究进程安排"/>
  <p:tag name="CP_OUTLINE_TYPE" val="pt_text"/>
</p:tagLst>
</file>

<file path=ppt/tags/tag554.xml><?xml version="1.0" encoding="utf-8"?>
<p:tagLst xmlns:a="http://schemas.openxmlformats.org/drawingml/2006/main" xmlns:r="http://schemas.openxmlformats.org/officeDocument/2006/relationships" xmlns:p="http://schemas.openxmlformats.org/presentationml/2006/main">
  <p:tag name="CP_OUTLINE_TITLE" val="研究进程安排"/>
  <p:tag name="CP_OUTLINE_TYPE" val="pt_text"/>
</p:tagLst>
</file>

<file path=ppt/tags/tag555.xml><?xml version="1.0" encoding="utf-8"?>
<p:tagLst xmlns:a="http://schemas.openxmlformats.org/drawingml/2006/main" xmlns:r="http://schemas.openxmlformats.org/officeDocument/2006/relationships" xmlns:p="http://schemas.openxmlformats.org/presentationml/2006/main">
  <p:tag name="KSO_WM_SLIDE_ID" val="custom2023335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54"/>
  <p:tag name="KSO_WM_SLIDE_TYPE" val="endPage"/>
  <p:tag name="KSO_WM_SLIDE_SUBTYPE" val="pureTxt"/>
  <p:tag name="KSO_WM_SLIDE_LAYOUT" val="a_f"/>
  <p:tag name="KSO_WM_SLIDE_LAYOUT_CNT" val="1_1"/>
  <p:tag name="CP_OUTLINE_TITLE" val="谢谢"/>
  <p:tag name="CP_OUTLINE_TYPE" val="pt_end"/>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9*a*1"/>
  <p:tag name="KSO_WM_TEMPLATE_CATEGORY" val="custom"/>
  <p:tag name="KSO_WM_TEMPLATE_INDEX" val="20233354"/>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4_9*f*4"/>
  <p:tag name="KSO_WM_TEMPLATE_CATEGORY" val="custom"/>
  <p:tag name="KSO_WM_TEMPLATE_INDEX" val="20233354"/>
  <p:tag name="KSO_WM_UNIT_LAYERLEVEL" val="1"/>
  <p:tag name="KSO_WM_TAG_VERSION" val="3.0"/>
  <p:tag name="KSO_WM_BEAUTIFY_FLAG" val="#wm#"/>
  <p:tag name="KSO_WM_UNIT_SUBTYPE" val="b"/>
  <p:tag name="KSO_WM_UNIT_NOCLEAR" val="0"/>
  <p:tag name="KSO_WM_UNIT_VALUE" val="8"/>
  <p:tag name="KSO_WM_UNIT_TYPE" val="f"/>
  <p:tag name="KSO_WM_UNIT_INDEX" val="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4"/>
  <p:tag name="KSO_WM_TEMPLATE_THUMBS_INDEX" val="1、9"/>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2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3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4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5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6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7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8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9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0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1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2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3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126">
      <a:dk1>
        <a:srgbClr val="000000"/>
      </a:dk1>
      <a:lt1>
        <a:srgbClr val="FFFFFF"/>
      </a:lt1>
      <a:dk2>
        <a:srgbClr val="081119"/>
      </a:dk2>
      <a:lt2>
        <a:srgbClr val="FFFFFF"/>
      </a:lt2>
      <a:accent1>
        <a:srgbClr val="4F65D2"/>
      </a:accent1>
      <a:accent2>
        <a:srgbClr val="4F8BD2"/>
      </a:accent2>
      <a:accent3>
        <a:srgbClr val="735EC8"/>
      </a:accent3>
      <a:accent4>
        <a:srgbClr val="62A7BC"/>
      </a:accent4>
      <a:accent5>
        <a:srgbClr val="7C5BB2"/>
      </a:accent5>
      <a:accent6>
        <a:srgbClr val="6A7EC4"/>
      </a:accent6>
      <a:hlink>
        <a:srgbClr val="658BD5"/>
      </a:hlink>
      <a:folHlink>
        <a:srgbClr val="A16AA5"/>
      </a:folHlink>
    </a:clrScheme>
    <a:fontScheme name="自定义 68">
      <a:majorFont>
        <a:latin typeface="MiSans Bold"/>
        <a:ea typeface="微软雅黑"/>
        <a:cs typeface=""/>
      </a:majorFont>
      <a:minorFont>
        <a:latin typeface="MiSans 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1160</Words>
  <Application>Microsoft Office PowerPoint</Application>
  <PresentationFormat>宽屏</PresentationFormat>
  <Paragraphs>88</Paragraphs>
  <Slides>18</Slides>
  <Notes>2</Notes>
  <HiddenSlides>0</HiddenSlides>
  <MMClips>0</MMClips>
  <ScaleCrop>false</ScaleCrop>
  <HeadingPairs>
    <vt:vector size="6" baseType="variant">
      <vt:variant>
        <vt:lpstr>已用的字体</vt:lpstr>
      </vt:variant>
      <vt:variant>
        <vt:i4>4</vt:i4>
      </vt:variant>
      <vt:variant>
        <vt:lpstr>主题</vt:lpstr>
      </vt:variant>
      <vt:variant>
        <vt:i4>35</vt:i4>
      </vt:variant>
      <vt:variant>
        <vt:lpstr>幻灯片标题</vt:lpstr>
      </vt:variant>
      <vt:variant>
        <vt:i4>18</vt:i4>
      </vt:variant>
    </vt:vector>
  </HeadingPairs>
  <TitlesOfParts>
    <vt:vector size="57" baseType="lpstr">
      <vt:lpstr>MiSans Bold</vt:lpstr>
      <vt:lpstr>微软雅黑</vt:lpstr>
      <vt:lpstr>Arial</vt:lpstr>
      <vt:lpstr>Calibri</vt:lpstr>
      <vt:lpstr>Office 主题</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基于YOLOv5算法的实时车辆检测与跟踪系统设计与实现</vt:lpstr>
      <vt:lpstr>目录</vt:lpstr>
      <vt:lpstr>选题背景与研究意义</vt:lpstr>
      <vt:lpstr>选题背景</vt:lpstr>
      <vt:lpstr>研究意义</vt:lpstr>
      <vt:lpstr>国内外研究现状</vt:lpstr>
      <vt:lpstr>国际研究现状</vt:lpstr>
      <vt:lpstr>国内研究现状</vt:lpstr>
      <vt:lpstr>研究内容与方法</vt:lpstr>
      <vt:lpstr>研究的主要内容</vt:lpstr>
      <vt:lpstr>研究方法与技术路线</vt:lpstr>
      <vt:lpstr>创新点与重难点分析</vt:lpstr>
      <vt:lpstr>研究的创新点</vt:lpstr>
      <vt:lpstr>研究的重难点</vt:lpstr>
      <vt:lpstr>研究进程与时间安排</vt:lpstr>
      <vt:lpstr>研究进程安排</vt:lpstr>
      <vt:lpstr>研究进程安排</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基于YOLOv5算法的实时车辆检测与跟踪系统设计与实现</dc:title>
  <dc:creator/>
  <cp:lastModifiedBy>wzxwzx2003113@163.com</cp:lastModifiedBy>
  <cp:revision>29</cp:revision>
  <dcterms:created xsi:type="dcterms:W3CDTF">2024-12-29T04:35:59Z</dcterms:created>
  <dcterms:modified xsi:type="dcterms:W3CDTF">2024-12-29T18:29:12Z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2052-12.9.0.19779</vt:lpwstr>
  </property>
  <property fmtid="{D5CDD505-2E9C-101B-9397-08002B2CF9AE}" pid="3" name="ICV">
    <vt:lpwstr>B75C98F4C40948689CB49D1002CA5FAC</vt:lpwstr>
  </property>
</Properties>
</file>